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9a70a0f48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5239b177347f2"/>
  </p:sldMasterIdLst>
  <p:sldIdLst>
    <p:sldId xmlns:r="http://schemas.openxmlformats.org/officeDocument/2006/relationships" id="256" r:id="R46ba7060a4fb4243"/>
    <p:sldId xmlns:r="http://schemas.openxmlformats.org/officeDocument/2006/relationships" id="257" r:id="Rf40f824012bd422a"/>
    <p:sldId xmlns:r="http://schemas.openxmlformats.org/officeDocument/2006/relationships" id="258" r:id="R0d0f8a6f67e04fa8"/>
    <p:sldId xmlns:r="http://schemas.openxmlformats.org/officeDocument/2006/relationships" id="259" r:id="R90f4429bc2464030"/>
    <p:sldId xmlns:r="http://schemas.openxmlformats.org/officeDocument/2006/relationships" id="260" r:id="R8e893a1a92564cc7"/>
    <p:sldId xmlns:r="http://schemas.openxmlformats.org/officeDocument/2006/relationships" id="261" r:id="R9c7d16684d914feb"/>
    <p:sldId xmlns:r="http://schemas.openxmlformats.org/officeDocument/2006/relationships" id="262" r:id="Ra330a3ad2618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5239b177347f2" /><Relationship Type="http://schemas.openxmlformats.org/officeDocument/2006/relationships/slide" Target="/ppt/slides/slide1.xml" Id="R46ba7060a4fb4243" /><Relationship Type="http://schemas.openxmlformats.org/officeDocument/2006/relationships/slide" Target="/ppt/slides/slide2.xml" Id="Rf40f824012bd422a" /><Relationship Type="http://schemas.openxmlformats.org/officeDocument/2006/relationships/slide" Target="/ppt/slides/slide3.xml" Id="R0d0f8a6f67e04fa8" /><Relationship Type="http://schemas.openxmlformats.org/officeDocument/2006/relationships/slide" Target="/ppt/slides/slide4.xml" Id="R90f4429bc2464030" /><Relationship Type="http://schemas.openxmlformats.org/officeDocument/2006/relationships/slide" Target="/ppt/slides/slide5.xml" Id="R8e893a1a92564cc7" /><Relationship Type="http://schemas.openxmlformats.org/officeDocument/2006/relationships/slide" Target="/ppt/slides/slide6.xml" Id="R9c7d16684d914feb" /><Relationship Type="http://schemas.openxmlformats.org/officeDocument/2006/relationships/slide" Target="/ppt/slides/slide7.xml" Id="Ra330a3ad2618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16134854e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2abd87464ce0" /><Relationship Type="http://schemas.openxmlformats.org/officeDocument/2006/relationships/theme" Target="/ppt/slideMasters/theme/theme1.xml" Id="Raeb0fd057e39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12abd8746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0338fc246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18adff40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67f8f9c6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035e4e82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b923dfac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c6047e9b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949a4af3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