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e876fca13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99344e26f4789"/>
  </p:sldMasterIdLst>
  <p:sldIdLst>
    <p:sldId xmlns:r="http://schemas.openxmlformats.org/officeDocument/2006/relationships" id="256" r:id="R1892ba68cde84c87"/>
    <p:sldId xmlns:r="http://schemas.openxmlformats.org/officeDocument/2006/relationships" id="257" r:id="R53b69b04e6c34ec2"/>
    <p:sldId xmlns:r="http://schemas.openxmlformats.org/officeDocument/2006/relationships" id="258" r:id="R93350c15f7a6471f"/>
    <p:sldId xmlns:r="http://schemas.openxmlformats.org/officeDocument/2006/relationships" id="259" r:id="R507353913a5e4083"/>
    <p:sldId xmlns:r="http://schemas.openxmlformats.org/officeDocument/2006/relationships" id="260" r:id="R43971c0e939b492a"/>
    <p:sldId xmlns:r="http://schemas.openxmlformats.org/officeDocument/2006/relationships" id="261" r:id="Ra494c33bd9c04448"/>
    <p:sldId xmlns:r="http://schemas.openxmlformats.org/officeDocument/2006/relationships" id="262" r:id="R3ca334bbfe74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99344e26f4789" /><Relationship Type="http://schemas.openxmlformats.org/officeDocument/2006/relationships/slide" Target="/ppt/slides/slide1.xml" Id="R1892ba68cde84c87" /><Relationship Type="http://schemas.openxmlformats.org/officeDocument/2006/relationships/slide" Target="/ppt/slides/slide2.xml" Id="R53b69b04e6c34ec2" /><Relationship Type="http://schemas.openxmlformats.org/officeDocument/2006/relationships/slide" Target="/ppt/slides/slide3.xml" Id="R93350c15f7a6471f" /><Relationship Type="http://schemas.openxmlformats.org/officeDocument/2006/relationships/slide" Target="/ppt/slides/slide4.xml" Id="R507353913a5e4083" /><Relationship Type="http://schemas.openxmlformats.org/officeDocument/2006/relationships/slide" Target="/ppt/slides/slide5.xml" Id="R43971c0e939b492a" /><Relationship Type="http://schemas.openxmlformats.org/officeDocument/2006/relationships/slide" Target="/ppt/slides/slide6.xml" Id="Ra494c33bd9c04448" /><Relationship Type="http://schemas.openxmlformats.org/officeDocument/2006/relationships/slide" Target="/ppt/slides/slide7.xml" Id="R3ca334bbfe74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0fa4405554c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db000fb1340de" /><Relationship Type="http://schemas.openxmlformats.org/officeDocument/2006/relationships/theme" Target="/ppt/slideMasters/theme/theme1.xml" Id="R990e7808d1b3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fdb000fb13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6eaec7eb6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4294dc026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41fc7f599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a634e4731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7a755e96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822f44dd247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8950ad04e4d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960 767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AUSLAND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