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e9caf80bcc4b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cf681c577140e9"/>
  </p:sldMasterIdLst>
  <p:sldIdLst>
    <p:sldId xmlns:r="http://schemas.openxmlformats.org/officeDocument/2006/relationships" id="256" r:id="R4bebf30483c840a4"/>
    <p:sldId xmlns:r="http://schemas.openxmlformats.org/officeDocument/2006/relationships" id="257" r:id="Rb31e85ae9a924b8e"/>
    <p:sldId xmlns:r="http://schemas.openxmlformats.org/officeDocument/2006/relationships" id="258" r:id="R133ba79de9dc4e06"/>
    <p:sldId xmlns:r="http://schemas.openxmlformats.org/officeDocument/2006/relationships" id="259" r:id="Rae999021db8846bc"/>
    <p:sldId xmlns:r="http://schemas.openxmlformats.org/officeDocument/2006/relationships" id="260" r:id="R828f8fc8d63c4401"/>
    <p:sldId xmlns:r="http://schemas.openxmlformats.org/officeDocument/2006/relationships" id="261" r:id="R0a4fc982d8d94d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cf681c577140e9" /><Relationship Type="http://schemas.openxmlformats.org/officeDocument/2006/relationships/slide" Target="/ppt/slides/slide1.xml" Id="R4bebf30483c840a4" /><Relationship Type="http://schemas.openxmlformats.org/officeDocument/2006/relationships/slide" Target="/ppt/slides/slide2.xml" Id="Rb31e85ae9a924b8e" /><Relationship Type="http://schemas.openxmlformats.org/officeDocument/2006/relationships/slide" Target="/ppt/slides/slide3.xml" Id="R133ba79de9dc4e06" /><Relationship Type="http://schemas.openxmlformats.org/officeDocument/2006/relationships/slide" Target="/ppt/slides/slide4.xml" Id="Rae999021db8846bc" /><Relationship Type="http://schemas.openxmlformats.org/officeDocument/2006/relationships/slide" Target="/ppt/slides/slide5.xml" Id="R828f8fc8d63c4401" /><Relationship Type="http://schemas.openxmlformats.org/officeDocument/2006/relationships/slide" Target="/ppt/slides/slide6.xml" Id="R0a4fc982d8d94d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f94bd9b4c41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fbe60941944b3" /><Relationship Type="http://schemas.openxmlformats.org/officeDocument/2006/relationships/theme" Target="/ppt/slideMasters/theme/theme1.xml" Id="R1c3a6be265d042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cfbe60941944b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8bdcd772043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b480366f244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a9df0608ad400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44a8564bde41c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4ee0f0e3748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dab350efd34a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BIEN SPAREBANK ASA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BIEN SPAREBANK ASA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BIEN  –  47,4 %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JBF FORSIKRING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VERDIPAPIRFONDET EIKA EGENKAPITALBEVIS  –  1,3 %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ARILD HESTÅS INVEST AS  –  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INGVAR KJELLSTRÖM  –  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KJELLSTRØM KJEVEORTOPEDI AS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www.bien.no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991 853 995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BIEN SPAREBANK ASA</a:t>
            </a:r>
          </a:p>
        </p:txBody>
      </p:sp>
    </p:spTree>
  </p:cSld>
  <p:clrMapOvr>
    <a:masterClrMapping xmlns:a="http://schemas.openxmlformats.org/drawingml/2006/main"/>
  </p:clrMapOvr>
</p:sld>
</file>