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99b77f69f242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52d074ff364a39"/>
  </p:sldMasterIdLst>
  <p:sldIdLst>
    <p:sldId xmlns:r="http://schemas.openxmlformats.org/officeDocument/2006/relationships" id="256" r:id="R1852c510daee4502"/>
    <p:sldId xmlns:r="http://schemas.openxmlformats.org/officeDocument/2006/relationships" id="257" r:id="R29411d7cb20e41f8"/>
    <p:sldId xmlns:r="http://schemas.openxmlformats.org/officeDocument/2006/relationships" id="258" r:id="Rffe5bceff8f245a9"/>
    <p:sldId xmlns:r="http://schemas.openxmlformats.org/officeDocument/2006/relationships" id="259" r:id="R6e4987abbb2d4cc0"/>
    <p:sldId xmlns:r="http://schemas.openxmlformats.org/officeDocument/2006/relationships" id="260" r:id="Rdbda40c363d14876"/>
    <p:sldId xmlns:r="http://schemas.openxmlformats.org/officeDocument/2006/relationships" id="261" r:id="Ra1abb7741c904fdc"/>
    <p:sldId xmlns:r="http://schemas.openxmlformats.org/officeDocument/2006/relationships" id="262" r:id="R7860a458378f49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52d074ff364a39" /><Relationship Type="http://schemas.openxmlformats.org/officeDocument/2006/relationships/slide" Target="/ppt/slides/slide1.xml" Id="R1852c510daee4502" /><Relationship Type="http://schemas.openxmlformats.org/officeDocument/2006/relationships/slide" Target="/ppt/slides/slide2.xml" Id="R29411d7cb20e41f8" /><Relationship Type="http://schemas.openxmlformats.org/officeDocument/2006/relationships/slide" Target="/ppt/slides/slide3.xml" Id="Rffe5bceff8f245a9" /><Relationship Type="http://schemas.openxmlformats.org/officeDocument/2006/relationships/slide" Target="/ppt/slides/slide4.xml" Id="R6e4987abbb2d4cc0" /><Relationship Type="http://schemas.openxmlformats.org/officeDocument/2006/relationships/slide" Target="/ppt/slides/slide5.xml" Id="Rdbda40c363d14876" /><Relationship Type="http://schemas.openxmlformats.org/officeDocument/2006/relationships/slide" Target="/ppt/slides/slide6.xml" Id="Ra1abb7741c904fdc" /><Relationship Type="http://schemas.openxmlformats.org/officeDocument/2006/relationships/slide" Target="/ppt/slides/slide7.xml" Id="R7860a458378f49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a0e06fd38444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f4e81c7e7648cd" /><Relationship Type="http://schemas.openxmlformats.org/officeDocument/2006/relationships/theme" Target="/ppt/slideMasters/theme/theme1.xml" Id="R1335d001021448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f4e81c7e7648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ae4856a8046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8f1e6e0e1d4d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ce2d5ceb5a45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74b0c5f8940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9a1ea41ae344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2a551f06a41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1041b369a144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FREWILLA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FREWILLA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FREWILLA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FREWILLA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FREWILLA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FREWILLA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29 203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3 130 896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12 968 470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15 740 875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FREWILLA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WILHELMSEN LANGSETH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FREWILLA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Ryensvingen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991 818 413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FREWILLA AS</a:t>
            </a:r>
          </a:p>
        </p:txBody>
      </p:sp>
    </p:spTree>
  </p:cSld>
  <p:clrMapOvr>
    <a:masterClrMapping xmlns:a="http://schemas.openxmlformats.org/drawingml/2006/main"/>
  </p:clrMapOvr>
</p:sld>
</file>