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a2ff0b3fd74c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a7b9e95efd4327"/>
  </p:sldMasterIdLst>
  <p:sldIdLst>
    <p:sldId xmlns:r="http://schemas.openxmlformats.org/officeDocument/2006/relationships" id="256" r:id="Rc214a315b5d14f38"/>
    <p:sldId xmlns:r="http://schemas.openxmlformats.org/officeDocument/2006/relationships" id="257" r:id="R9dfadd722dee4a93"/>
    <p:sldId xmlns:r="http://schemas.openxmlformats.org/officeDocument/2006/relationships" id="258" r:id="Rb5d464b8cf374f28"/>
    <p:sldId xmlns:r="http://schemas.openxmlformats.org/officeDocument/2006/relationships" id="259" r:id="Rd103b9c035f64e58"/>
    <p:sldId xmlns:r="http://schemas.openxmlformats.org/officeDocument/2006/relationships" id="260" r:id="R8e3cf0a23f0d4b59"/>
    <p:sldId xmlns:r="http://schemas.openxmlformats.org/officeDocument/2006/relationships" id="261" r:id="R60b87491d3d843f9"/>
    <p:sldId xmlns:r="http://schemas.openxmlformats.org/officeDocument/2006/relationships" id="262" r:id="R4f64261f2d944d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a7b9e95efd4327" /><Relationship Type="http://schemas.openxmlformats.org/officeDocument/2006/relationships/slide" Target="/ppt/slides/slide1.xml" Id="Rc214a315b5d14f38" /><Relationship Type="http://schemas.openxmlformats.org/officeDocument/2006/relationships/slide" Target="/ppt/slides/slide2.xml" Id="R9dfadd722dee4a93" /><Relationship Type="http://schemas.openxmlformats.org/officeDocument/2006/relationships/slide" Target="/ppt/slides/slide3.xml" Id="Rb5d464b8cf374f28" /><Relationship Type="http://schemas.openxmlformats.org/officeDocument/2006/relationships/slide" Target="/ppt/slides/slide4.xml" Id="Rd103b9c035f64e58" /><Relationship Type="http://schemas.openxmlformats.org/officeDocument/2006/relationships/slide" Target="/ppt/slides/slide5.xml" Id="R8e3cf0a23f0d4b59" /><Relationship Type="http://schemas.openxmlformats.org/officeDocument/2006/relationships/slide" Target="/ppt/slides/slide6.xml" Id="R60b87491d3d843f9" /><Relationship Type="http://schemas.openxmlformats.org/officeDocument/2006/relationships/slide" Target="/ppt/slides/slide7.xml" Id="R4f64261f2d944d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149bd8b30d44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848d1c4f2477d" /><Relationship Type="http://schemas.openxmlformats.org/officeDocument/2006/relationships/theme" Target="/ppt/slideMasters/theme/theme1.xml" Id="R49c5bbb7a14546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7848d1c4f247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cea4e906d4a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72b6e42bb40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f38a68c8d41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7bcce35cf4b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3577b460047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c0505884445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6bd832d5149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IKM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IKM INVEST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593 730 000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140 549 000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67 103 000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529 941 000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2 126 875 000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KYLLINGSTAD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KBK AS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RBK HOLDING AS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VBK HOLDING AS  –  16,0 %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Ljosheimvegen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4051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991 781 889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IKM INVEST AS</a:t>
            </a:r>
          </a:p>
        </p:txBody>
      </p:sp>
    </p:spTree>
  </p:cSld>
  <p:clrMapOvr>
    <a:masterClrMapping xmlns:a="http://schemas.openxmlformats.org/drawingml/2006/main"/>
  </p:clrMapOvr>
</p:sld>
</file>