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43c8449af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cbe740ebd4359"/>
  </p:sldMasterIdLst>
  <p:sldIdLst>
    <p:sldId xmlns:r="http://schemas.openxmlformats.org/officeDocument/2006/relationships" id="256" r:id="R83e5b56746824f45"/>
    <p:sldId xmlns:r="http://schemas.openxmlformats.org/officeDocument/2006/relationships" id="257" r:id="R3a380b6532d84671"/>
    <p:sldId xmlns:r="http://schemas.openxmlformats.org/officeDocument/2006/relationships" id="258" r:id="R5974d27d55b34769"/>
    <p:sldId xmlns:r="http://schemas.openxmlformats.org/officeDocument/2006/relationships" id="259" r:id="R5b3f6eecb6ad4622"/>
    <p:sldId xmlns:r="http://schemas.openxmlformats.org/officeDocument/2006/relationships" id="260" r:id="Ra590c00ca1134ed5"/>
    <p:sldId xmlns:r="http://schemas.openxmlformats.org/officeDocument/2006/relationships" id="261" r:id="R6c7741e641774160"/>
    <p:sldId xmlns:r="http://schemas.openxmlformats.org/officeDocument/2006/relationships" id="262" r:id="R17fdd56b57e5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cbe740ebd4359" /><Relationship Type="http://schemas.openxmlformats.org/officeDocument/2006/relationships/slide" Target="/ppt/slides/slide1.xml" Id="R83e5b56746824f45" /><Relationship Type="http://schemas.openxmlformats.org/officeDocument/2006/relationships/slide" Target="/ppt/slides/slide2.xml" Id="R3a380b6532d84671" /><Relationship Type="http://schemas.openxmlformats.org/officeDocument/2006/relationships/slide" Target="/ppt/slides/slide3.xml" Id="R5974d27d55b34769" /><Relationship Type="http://schemas.openxmlformats.org/officeDocument/2006/relationships/slide" Target="/ppt/slides/slide4.xml" Id="R5b3f6eecb6ad4622" /><Relationship Type="http://schemas.openxmlformats.org/officeDocument/2006/relationships/slide" Target="/ppt/slides/slide5.xml" Id="Ra590c00ca1134ed5" /><Relationship Type="http://schemas.openxmlformats.org/officeDocument/2006/relationships/slide" Target="/ppt/slides/slide6.xml" Id="R6c7741e641774160" /><Relationship Type="http://schemas.openxmlformats.org/officeDocument/2006/relationships/slide" Target="/ppt/slides/slide7.xml" Id="R17fdd56b57e5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78712d4894e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b74a468d041c2" /><Relationship Type="http://schemas.openxmlformats.org/officeDocument/2006/relationships/theme" Target="/ppt/slideMasters/theme/theme1.xml" Id="R9a01b4b02dfe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b74a468d0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23413b2d2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f96c0ae1b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729c61a1f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e8d3652274f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fcacd29e241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58d541ae7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17a9a79c8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SIMON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6 250 795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20 714 167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23 805 894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FREDE DAHL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EDITH HANSEN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JAKOB 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Bleikervangen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sfdahl@online.no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