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72791afdf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8f94bbbde4c5d"/>
  </p:sldMasterIdLst>
  <p:sldIdLst>
    <p:sldId xmlns:r="http://schemas.openxmlformats.org/officeDocument/2006/relationships" id="256" r:id="R776a684849214e3e"/>
    <p:sldId xmlns:r="http://schemas.openxmlformats.org/officeDocument/2006/relationships" id="257" r:id="R1d4ba60e424b4dc4"/>
    <p:sldId xmlns:r="http://schemas.openxmlformats.org/officeDocument/2006/relationships" id="258" r:id="R18ba5fe79ff0464c"/>
    <p:sldId xmlns:r="http://schemas.openxmlformats.org/officeDocument/2006/relationships" id="259" r:id="Re319452ef3e742fa"/>
    <p:sldId xmlns:r="http://schemas.openxmlformats.org/officeDocument/2006/relationships" id="260" r:id="Re7f0f4d96f304826"/>
    <p:sldId xmlns:r="http://schemas.openxmlformats.org/officeDocument/2006/relationships" id="261" r:id="Rd60e8328f71e4052"/>
    <p:sldId xmlns:r="http://schemas.openxmlformats.org/officeDocument/2006/relationships" id="262" r:id="R6386669c26ea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8f94bbbde4c5d" /><Relationship Type="http://schemas.openxmlformats.org/officeDocument/2006/relationships/slide" Target="/ppt/slides/slide1.xml" Id="R776a684849214e3e" /><Relationship Type="http://schemas.openxmlformats.org/officeDocument/2006/relationships/slide" Target="/ppt/slides/slide2.xml" Id="R1d4ba60e424b4dc4" /><Relationship Type="http://schemas.openxmlformats.org/officeDocument/2006/relationships/slide" Target="/ppt/slides/slide3.xml" Id="R18ba5fe79ff0464c" /><Relationship Type="http://schemas.openxmlformats.org/officeDocument/2006/relationships/slide" Target="/ppt/slides/slide4.xml" Id="Re319452ef3e742fa" /><Relationship Type="http://schemas.openxmlformats.org/officeDocument/2006/relationships/slide" Target="/ppt/slides/slide5.xml" Id="Re7f0f4d96f304826" /><Relationship Type="http://schemas.openxmlformats.org/officeDocument/2006/relationships/slide" Target="/ppt/slides/slide6.xml" Id="Rd60e8328f71e4052" /><Relationship Type="http://schemas.openxmlformats.org/officeDocument/2006/relationships/slide" Target="/ppt/slides/slide7.xml" Id="R6386669c26ea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e258313ed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8028e1b34ed5" /><Relationship Type="http://schemas.openxmlformats.org/officeDocument/2006/relationships/theme" Target="/ppt/slideMasters/theme/theme1.xml" Id="R7e950bc87066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78028e1b3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a7f70064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97398fd2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712b1773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b94805da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e38f3659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c57b25c40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264f57fe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