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3f73192fd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79ec47ec845c8"/>
  </p:sldMasterIdLst>
  <p:sldIdLst>
    <p:sldId xmlns:r="http://schemas.openxmlformats.org/officeDocument/2006/relationships" id="256" r:id="R089e389c00bb4acb"/>
    <p:sldId xmlns:r="http://schemas.openxmlformats.org/officeDocument/2006/relationships" id="257" r:id="Rfc3bd054f307441a"/>
    <p:sldId xmlns:r="http://schemas.openxmlformats.org/officeDocument/2006/relationships" id="258" r:id="R09a5e7bd926d4156"/>
    <p:sldId xmlns:r="http://schemas.openxmlformats.org/officeDocument/2006/relationships" id="259" r:id="Rbffe751777c74275"/>
    <p:sldId xmlns:r="http://schemas.openxmlformats.org/officeDocument/2006/relationships" id="260" r:id="R4dcdc6ced44e4631"/>
    <p:sldId xmlns:r="http://schemas.openxmlformats.org/officeDocument/2006/relationships" id="261" r:id="R37a34f8283cc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79ec47ec845c8" /><Relationship Type="http://schemas.openxmlformats.org/officeDocument/2006/relationships/slide" Target="/ppt/slides/slide1.xml" Id="R089e389c00bb4acb" /><Relationship Type="http://schemas.openxmlformats.org/officeDocument/2006/relationships/slide" Target="/ppt/slides/slide2.xml" Id="Rfc3bd054f307441a" /><Relationship Type="http://schemas.openxmlformats.org/officeDocument/2006/relationships/slide" Target="/ppt/slides/slide3.xml" Id="R09a5e7bd926d4156" /><Relationship Type="http://schemas.openxmlformats.org/officeDocument/2006/relationships/slide" Target="/ppt/slides/slide4.xml" Id="Rbffe751777c74275" /><Relationship Type="http://schemas.openxmlformats.org/officeDocument/2006/relationships/slide" Target="/ppt/slides/slide5.xml" Id="R4dcdc6ced44e4631" /><Relationship Type="http://schemas.openxmlformats.org/officeDocument/2006/relationships/slide" Target="/ppt/slides/slide6.xml" Id="R37a34f8283cc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27b6c7c93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ada7068bd4ad9" /><Relationship Type="http://schemas.openxmlformats.org/officeDocument/2006/relationships/theme" Target="/ppt/slideMasters/theme/theme1.xml" Id="Rcd4ce67c14da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ada7068bd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42244138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50322008f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98ce554a3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6dec588ed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08f39078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1f8d6e109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