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00f1f46a63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59d0e28c54945"/>
  </p:sldMasterIdLst>
  <p:sldIdLst>
    <p:sldId xmlns:r="http://schemas.openxmlformats.org/officeDocument/2006/relationships" id="256" r:id="R85741a427dd64146"/>
    <p:sldId xmlns:r="http://schemas.openxmlformats.org/officeDocument/2006/relationships" id="257" r:id="R2ce94557530e4acd"/>
    <p:sldId xmlns:r="http://schemas.openxmlformats.org/officeDocument/2006/relationships" id="258" r:id="R3cf40ff5aca64054"/>
    <p:sldId xmlns:r="http://schemas.openxmlformats.org/officeDocument/2006/relationships" id="259" r:id="R8b7408ae70264e04"/>
    <p:sldId xmlns:r="http://schemas.openxmlformats.org/officeDocument/2006/relationships" id="260" r:id="R78a0aae9baef426c"/>
    <p:sldId xmlns:r="http://schemas.openxmlformats.org/officeDocument/2006/relationships" id="261" r:id="Rdb431bac5c514362"/>
    <p:sldId xmlns:r="http://schemas.openxmlformats.org/officeDocument/2006/relationships" id="262" r:id="Rd91224425630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59d0e28c54945" /><Relationship Type="http://schemas.openxmlformats.org/officeDocument/2006/relationships/slide" Target="/ppt/slides/slide1.xml" Id="R85741a427dd64146" /><Relationship Type="http://schemas.openxmlformats.org/officeDocument/2006/relationships/slide" Target="/ppt/slides/slide2.xml" Id="R2ce94557530e4acd" /><Relationship Type="http://schemas.openxmlformats.org/officeDocument/2006/relationships/slide" Target="/ppt/slides/slide3.xml" Id="R3cf40ff5aca64054" /><Relationship Type="http://schemas.openxmlformats.org/officeDocument/2006/relationships/slide" Target="/ppt/slides/slide4.xml" Id="R8b7408ae70264e04" /><Relationship Type="http://schemas.openxmlformats.org/officeDocument/2006/relationships/slide" Target="/ppt/slides/slide5.xml" Id="R78a0aae9baef426c" /><Relationship Type="http://schemas.openxmlformats.org/officeDocument/2006/relationships/slide" Target="/ppt/slides/slide6.xml" Id="Rdb431bac5c514362" /><Relationship Type="http://schemas.openxmlformats.org/officeDocument/2006/relationships/slide" Target="/ppt/slides/slide7.xml" Id="Rd91224425630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47149f26f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70b71c9704346" /><Relationship Type="http://schemas.openxmlformats.org/officeDocument/2006/relationships/theme" Target="/ppt/slideMasters/theme/theme1.xml" Id="Rdd684b624c9c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70b71c970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b1c4cf29747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e75584e03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d0012049f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9d0ffdea8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48ba302cc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0556b2cda4c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49371f30d4f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4 288 104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JAN FREDRIK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SVEIN INGE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SVEIAN MARTINE FOSSE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