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e1a298f0f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daa4d7e1d4080"/>
  </p:sldMasterIdLst>
  <p:sldIdLst>
    <p:sldId xmlns:r="http://schemas.openxmlformats.org/officeDocument/2006/relationships" id="256" r:id="R74b5cd80ace048b7"/>
    <p:sldId xmlns:r="http://schemas.openxmlformats.org/officeDocument/2006/relationships" id="257" r:id="Rcc29f6a14e0843ca"/>
    <p:sldId xmlns:r="http://schemas.openxmlformats.org/officeDocument/2006/relationships" id="258" r:id="R16394cb99c474c64"/>
    <p:sldId xmlns:r="http://schemas.openxmlformats.org/officeDocument/2006/relationships" id="259" r:id="Rbff5ab4328f24c7f"/>
    <p:sldId xmlns:r="http://schemas.openxmlformats.org/officeDocument/2006/relationships" id="260" r:id="R0e5da97cf0a74c52"/>
    <p:sldId xmlns:r="http://schemas.openxmlformats.org/officeDocument/2006/relationships" id="261" r:id="Re8a4d6fea7db49a1"/>
    <p:sldId xmlns:r="http://schemas.openxmlformats.org/officeDocument/2006/relationships" id="262" r:id="Rd4ad2f9c0769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daa4d7e1d4080" /><Relationship Type="http://schemas.openxmlformats.org/officeDocument/2006/relationships/slide" Target="/ppt/slides/slide1.xml" Id="R74b5cd80ace048b7" /><Relationship Type="http://schemas.openxmlformats.org/officeDocument/2006/relationships/slide" Target="/ppt/slides/slide2.xml" Id="Rcc29f6a14e0843ca" /><Relationship Type="http://schemas.openxmlformats.org/officeDocument/2006/relationships/slide" Target="/ppt/slides/slide3.xml" Id="R16394cb99c474c64" /><Relationship Type="http://schemas.openxmlformats.org/officeDocument/2006/relationships/slide" Target="/ppt/slides/slide4.xml" Id="Rbff5ab4328f24c7f" /><Relationship Type="http://schemas.openxmlformats.org/officeDocument/2006/relationships/slide" Target="/ppt/slides/slide5.xml" Id="R0e5da97cf0a74c52" /><Relationship Type="http://schemas.openxmlformats.org/officeDocument/2006/relationships/slide" Target="/ppt/slides/slide6.xml" Id="Re8a4d6fea7db49a1" /><Relationship Type="http://schemas.openxmlformats.org/officeDocument/2006/relationships/slide" Target="/ppt/slides/slide7.xml" Id="Rd4ad2f9c0769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fcb1bb4db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b0a727e34194" /><Relationship Type="http://schemas.openxmlformats.org/officeDocument/2006/relationships/theme" Target="/ppt/slideMasters/theme/theme1.xml" Id="R32cf8fddd47a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7b0a727e3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48f1b677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1bab41ea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6c583cb9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450318401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f3936d76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f43bb308d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b09b15c8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 HOLDING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1 061 328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ARILD LOVEN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13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steinar@revisor-loven.no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991 756 809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 HOLDING AS</a:t>
            </a:r>
          </a:p>
        </p:txBody>
      </p:sp>
    </p:spTree>
  </p:cSld>
  <p:clrMapOvr>
    <a:masterClrMapping xmlns:a="http://schemas.openxmlformats.org/drawingml/2006/main"/>
  </p:clrMapOvr>
</p:sld>
</file>