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07b6c95ed5bb4b5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6e7b63b9a8b4d8b"/>
  </p:sldMasterIdLst>
  <p:sldIdLst>
    <p:sldId xmlns:r="http://schemas.openxmlformats.org/officeDocument/2006/relationships" id="256" r:id="Rfd3537b88ab54b7c"/>
    <p:sldId xmlns:r="http://schemas.openxmlformats.org/officeDocument/2006/relationships" id="257" r:id="R5e3d76a08fb14994"/>
    <p:sldId xmlns:r="http://schemas.openxmlformats.org/officeDocument/2006/relationships" id="258" r:id="Rd2eb8dc9a52d440a"/>
    <p:sldId xmlns:r="http://schemas.openxmlformats.org/officeDocument/2006/relationships" id="259" r:id="Rb52ff9632ca242f4"/>
    <p:sldId xmlns:r="http://schemas.openxmlformats.org/officeDocument/2006/relationships" id="260" r:id="Rc8eb568ac11245bd"/>
    <p:sldId xmlns:r="http://schemas.openxmlformats.org/officeDocument/2006/relationships" id="261" r:id="R07d277d836e24fe4"/>
    <p:sldId xmlns:r="http://schemas.openxmlformats.org/officeDocument/2006/relationships" id="262" r:id="R13276507bb824d7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6e7b63b9a8b4d8b" /><Relationship Type="http://schemas.openxmlformats.org/officeDocument/2006/relationships/slide" Target="/ppt/slides/slide1.xml" Id="Rfd3537b88ab54b7c" /><Relationship Type="http://schemas.openxmlformats.org/officeDocument/2006/relationships/slide" Target="/ppt/slides/slide2.xml" Id="R5e3d76a08fb14994" /><Relationship Type="http://schemas.openxmlformats.org/officeDocument/2006/relationships/slide" Target="/ppt/slides/slide3.xml" Id="Rd2eb8dc9a52d440a" /><Relationship Type="http://schemas.openxmlformats.org/officeDocument/2006/relationships/slide" Target="/ppt/slides/slide4.xml" Id="Rb52ff9632ca242f4" /><Relationship Type="http://schemas.openxmlformats.org/officeDocument/2006/relationships/slide" Target="/ppt/slides/slide5.xml" Id="Rc8eb568ac11245bd" /><Relationship Type="http://schemas.openxmlformats.org/officeDocument/2006/relationships/slide" Target="/ppt/slides/slide6.xml" Id="R07d277d836e24fe4" /><Relationship Type="http://schemas.openxmlformats.org/officeDocument/2006/relationships/slide" Target="/ppt/slides/slide7.xml" Id="R13276507bb824d7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b0235a76cb041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756f9ac5d64156" /><Relationship Type="http://schemas.openxmlformats.org/officeDocument/2006/relationships/theme" Target="/ppt/slideMasters/theme/theme1.xml" Id="R30861af316884a6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a756f9ac5d64156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5a3b19ad3043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a61ea416f0e496e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97a3ea0a5b466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4b7ad2d61414ad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473c2194d80464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2ad3724e494e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dd7187af282440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KFUM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KFUM EIENDOM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103 832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−2 340 550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5 589 934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118 397 988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121 077 134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OSLO KFUM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Ekebergveien 109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1178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24 14 51 40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991 739 378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KFUM EIENDOM AS</a:t>
            </a:r>
          </a:p>
        </p:txBody>
      </p:sp>
    </p:spTree>
  </p:cSld>
  <p:clrMapOvr>
    <a:masterClrMapping xmlns:a="http://schemas.openxmlformats.org/drawingml/2006/main"/>
  </p:clrMapOvr>
</p:sld>
</file>