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77cd1a5a2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97fd9fd3e4f8e"/>
  </p:sldMasterIdLst>
  <p:sldIdLst>
    <p:sldId xmlns:r="http://schemas.openxmlformats.org/officeDocument/2006/relationships" id="256" r:id="R16a764590b5a4568"/>
    <p:sldId xmlns:r="http://schemas.openxmlformats.org/officeDocument/2006/relationships" id="257" r:id="R7920576364534433"/>
    <p:sldId xmlns:r="http://schemas.openxmlformats.org/officeDocument/2006/relationships" id="258" r:id="R80b5396df4e84690"/>
    <p:sldId xmlns:r="http://schemas.openxmlformats.org/officeDocument/2006/relationships" id="259" r:id="R3f1421017d5e44e4"/>
    <p:sldId xmlns:r="http://schemas.openxmlformats.org/officeDocument/2006/relationships" id="260" r:id="R1abff7d854a84fa1"/>
    <p:sldId xmlns:r="http://schemas.openxmlformats.org/officeDocument/2006/relationships" id="261" r:id="Rf5bff46204dc4ef7"/>
    <p:sldId xmlns:r="http://schemas.openxmlformats.org/officeDocument/2006/relationships" id="262" r:id="R241a884639a1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97fd9fd3e4f8e" /><Relationship Type="http://schemas.openxmlformats.org/officeDocument/2006/relationships/slide" Target="/ppt/slides/slide1.xml" Id="R16a764590b5a4568" /><Relationship Type="http://schemas.openxmlformats.org/officeDocument/2006/relationships/slide" Target="/ppt/slides/slide2.xml" Id="R7920576364534433" /><Relationship Type="http://schemas.openxmlformats.org/officeDocument/2006/relationships/slide" Target="/ppt/slides/slide3.xml" Id="R80b5396df4e84690" /><Relationship Type="http://schemas.openxmlformats.org/officeDocument/2006/relationships/slide" Target="/ppt/slides/slide4.xml" Id="R3f1421017d5e44e4" /><Relationship Type="http://schemas.openxmlformats.org/officeDocument/2006/relationships/slide" Target="/ppt/slides/slide5.xml" Id="R1abff7d854a84fa1" /><Relationship Type="http://schemas.openxmlformats.org/officeDocument/2006/relationships/slide" Target="/ppt/slides/slide6.xml" Id="Rf5bff46204dc4ef7" /><Relationship Type="http://schemas.openxmlformats.org/officeDocument/2006/relationships/slide" Target="/ppt/slides/slide7.xml" Id="R241a884639a1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52bbb974b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ef91f1b4469a" /><Relationship Type="http://schemas.openxmlformats.org/officeDocument/2006/relationships/theme" Target="/ppt/slideMasters/theme/theme1.xml" Id="Rcfa543da01b0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6ef91f1b4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389647d9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707e68f3a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3595b3486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6d3404da5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6ce35f3b2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5be4cfd6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1c2091ed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