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e8ee1a987f48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023761734f4081"/>
  </p:sldMasterIdLst>
  <p:sldIdLst>
    <p:sldId xmlns:r="http://schemas.openxmlformats.org/officeDocument/2006/relationships" id="256" r:id="R0ed3a65396a14679"/>
    <p:sldId xmlns:r="http://schemas.openxmlformats.org/officeDocument/2006/relationships" id="257" r:id="Rc13b77eec6e74f4c"/>
    <p:sldId xmlns:r="http://schemas.openxmlformats.org/officeDocument/2006/relationships" id="258" r:id="R607c889b72a84a76"/>
    <p:sldId xmlns:r="http://schemas.openxmlformats.org/officeDocument/2006/relationships" id="259" r:id="Rc9a575cc3bb44b85"/>
    <p:sldId xmlns:r="http://schemas.openxmlformats.org/officeDocument/2006/relationships" id="260" r:id="Racbaa4e7113449b4"/>
    <p:sldId xmlns:r="http://schemas.openxmlformats.org/officeDocument/2006/relationships" id="261" r:id="Rb9cf2d8ee37b412d"/>
    <p:sldId xmlns:r="http://schemas.openxmlformats.org/officeDocument/2006/relationships" id="262" r:id="Rbd06726039174c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023761734f4081" /><Relationship Type="http://schemas.openxmlformats.org/officeDocument/2006/relationships/slide" Target="/ppt/slides/slide1.xml" Id="R0ed3a65396a14679" /><Relationship Type="http://schemas.openxmlformats.org/officeDocument/2006/relationships/slide" Target="/ppt/slides/slide2.xml" Id="Rc13b77eec6e74f4c" /><Relationship Type="http://schemas.openxmlformats.org/officeDocument/2006/relationships/slide" Target="/ppt/slides/slide3.xml" Id="R607c889b72a84a76" /><Relationship Type="http://schemas.openxmlformats.org/officeDocument/2006/relationships/slide" Target="/ppt/slides/slide4.xml" Id="Rc9a575cc3bb44b85" /><Relationship Type="http://schemas.openxmlformats.org/officeDocument/2006/relationships/slide" Target="/ppt/slides/slide5.xml" Id="Racbaa4e7113449b4" /><Relationship Type="http://schemas.openxmlformats.org/officeDocument/2006/relationships/slide" Target="/ppt/slides/slide6.xml" Id="Rb9cf2d8ee37b412d" /><Relationship Type="http://schemas.openxmlformats.org/officeDocument/2006/relationships/slide" Target="/ppt/slides/slide7.xml" Id="Rbd06726039174c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d1056f25d84c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192cab45234fb4" /><Relationship Type="http://schemas.openxmlformats.org/officeDocument/2006/relationships/theme" Target="/ppt/slideMasters/theme/theme1.xml" Id="Rbb9f91341bd84b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192cab45234f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679f94f8d74b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422811d434c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0b3d8bc7b544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825b4ecb304a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587352a7d14fc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b37b6288274c5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e5cbf7210442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 HERKUS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 HERKUS ble etablert [år] og holder til i Kolsås.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1 442 098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1 662 189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7 444 766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PETTER BRYNILDSRUD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Brynildsrud, Løkenlia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1352 Kolsås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18 00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991 730 400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 HERKUS</a:t>
            </a:r>
          </a:p>
        </p:txBody>
      </p:sp>
    </p:spTree>
  </p:cSld>
  <p:clrMapOvr>
    <a:masterClrMapping xmlns:a="http://schemas.openxmlformats.org/drawingml/2006/main"/>
  </p:clrMapOvr>
</p:sld>
</file>