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77dcb9a8ec47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03f7cf8c9244c4"/>
  </p:sldMasterIdLst>
  <p:sldIdLst>
    <p:sldId xmlns:r="http://schemas.openxmlformats.org/officeDocument/2006/relationships" id="256" r:id="Re488f675a51846e6"/>
    <p:sldId xmlns:r="http://schemas.openxmlformats.org/officeDocument/2006/relationships" id="257" r:id="Rf36de42676f54b08"/>
    <p:sldId xmlns:r="http://schemas.openxmlformats.org/officeDocument/2006/relationships" id="258" r:id="R0805a1ba5d1b4d1b"/>
    <p:sldId xmlns:r="http://schemas.openxmlformats.org/officeDocument/2006/relationships" id="259" r:id="R3710624f24fb4815"/>
    <p:sldId xmlns:r="http://schemas.openxmlformats.org/officeDocument/2006/relationships" id="260" r:id="R575f7207f6754062"/>
    <p:sldId xmlns:r="http://schemas.openxmlformats.org/officeDocument/2006/relationships" id="261" r:id="R308d7862b65446bf"/>
    <p:sldId xmlns:r="http://schemas.openxmlformats.org/officeDocument/2006/relationships" id="262" r:id="Rab94e90cb74249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3f7cf8c9244c4" /><Relationship Type="http://schemas.openxmlformats.org/officeDocument/2006/relationships/slide" Target="/ppt/slides/slide1.xml" Id="Re488f675a51846e6" /><Relationship Type="http://schemas.openxmlformats.org/officeDocument/2006/relationships/slide" Target="/ppt/slides/slide2.xml" Id="Rf36de42676f54b08" /><Relationship Type="http://schemas.openxmlformats.org/officeDocument/2006/relationships/slide" Target="/ppt/slides/slide3.xml" Id="R0805a1ba5d1b4d1b" /><Relationship Type="http://schemas.openxmlformats.org/officeDocument/2006/relationships/slide" Target="/ppt/slides/slide4.xml" Id="R3710624f24fb4815" /><Relationship Type="http://schemas.openxmlformats.org/officeDocument/2006/relationships/slide" Target="/ppt/slides/slide5.xml" Id="R575f7207f6754062" /><Relationship Type="http://schemas.openxmlformats.org/officeDocument/2006/relationships/slide" Target="/ppt/slides/slide6.xml" Id="R308d7862b65446bf" /><Relationship Type="http://schemas.openxmlformats.org/officeDocument/2006/relationships/slide" Target="/ppt/slides/slide7.xml" Id="Rab94e90cb74249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89572974b43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8bacebe0b46d0" /><Relationship Type="http://schemas.openxmlformats.org/officeDocument/2006/relationships/theme" Target="/ppt/slideMasters/theme/theme1.xml" Id="R019a186ff43c42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68bacebe0b46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02d3db8ae48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9616a7fef42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782595eea4f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fc44460184b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0939a21f641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75802a3634e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539cf016d42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AMPHYTRON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AMPHYTRON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AMPHYTRON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AMPHYTRON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AMPHYTRON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AMPHYTRON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25 247 980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260 628 793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263 337 835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AMPHYTRON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AMPHYTRON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991 719 865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AMPHYTRON INVEST AS</a:t>
            </a:r>
          </a:p>
        </p:txBody>
      </p:sp>
    </p:spTree>
  </p:cSld>
  <p:clrMapOvr>
    <a:masterClrMapping xmlns:a="http://schemas.openxmlformats.org/drawingml/2006/main"/>
  </p:clrMapOvr>
</p:sld>
</file>