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9bd22e755e47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e62c764d824eb7"/>
  </p:sldMasterIdLst>
  <p:sldIdLst>
    <p:sldId xmlns:r="http://schemas.openxmlformats.org/officeDocument/2006/relationships" id="256" r:id="R659e5cba767a421f"/>
    <p:sldId xmlns:r="http://schemas.openxmlformats.org/officeDocument/2006/relationships" id="257" r:id="R23baf08636bd44eb"/>
    <p:sldId xmlns:r="http://schemas.openxmlformats.org/officeDocument/2006/relationships" id="258" r:id="R2ad20efbf86440a3"/>
    <p:sldId xmlns:r="http://schemas.openxmlformats.org/officeDocument/2006/relationships" id="259" r:id="R2b294ece119149f3"/>
    <p:sldId xmlns:r="http://schemas.openxmlformats.org/officeDocument/2006/relationships" id="260" r:id="Rb85b64681bb44ac7"/>
    <p:sldId xmlns:r="http://schemas.openxmlformats.org/officeDocument/2006/relationships" id="261" r:id="R2f0b83cdb11d4a51"/>
    <p:sldId xmlns:r="http://schemas.openxmlformats.org/officeDocument/2006/relationships" id="262" r:id="R70350a40117244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e62c764d824eb7" /><Relationship Type="http://schemas.openxmlformats.org/officeDocument/2006/relationships/slide" Target="/ppt/slides/slide1.xml" Id="R659e5cba767a421f" /><Relationship Type="http://schemas.openxmlformats.org/officeDocument/2006/relationships/slide" Target="/ppt/slides/slide2.xml" Id="R23baf08636bd44eb" /><Relationship Type="http://schemas.openxmlformats.org/officeDocument/2006/relationships/slide" Target="/ppt/slides/slide3.xml" Id="R2ad20efbf86440a3" /><Relationship Type="http://schemas.openxmlformats.org/officeDocument/2006/relationships/slide" Target="/ppt/slides/slide4.xml" Id="R2b294ece119149f3" /><Relationship Type="http://schemas.openxmlformats.org/officeDocument/2006/relationships/slide" Target="/ppt/slides/slide5.xml" Id="Rb85b64681bb44ac7" /><Relationship Type="http://schemas.openxmlformats.org/officeDocument/2006/relationships/slide" Target="/ppt/slides/slide6.xml" Id="R2f0b83cdb11d4a51" /><Relationship Type="http://schemas.openxmlformats.org/officeDocument/2006/relationships/slide" Target="/ppt/slides/slide7.xml" Id="R70350a40117244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32888b14554c9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60ab7c292427d" /><Relationship Type="http://schemas.openxmlformats.org/officeDocument/2006/relationships/theme" Target="/ppt/slideMasters/theme/theme1.xml" Id="R45d977956bfa43f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a60ab7c29242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a61f4ec72d4af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ab099787a642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baaacc9714d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ddf78eb99b47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784bc207b41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dd618168e499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9ace2322174e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MANDELHUSET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MANDELHUSET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12 070 425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−210 517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−273 035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489 248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2 505 137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PATRICK RUSSELL MADSEN  –  48,4 %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SECUNDUS AS  –  15,8 %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SIGVARD MICHAEL MADSEN  –  15,8 %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ALSAKER FJORDBRUK AS  –  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 DRIFT AS  –  1,1 %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ESPEN ASPENES  –  0,8 %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Hegglandsvegen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53 43 21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booking@mandelhuset.no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www.mandelhuset.no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991 686 959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MANDELHUSET AS</a:t>
            </a:r>
          </a:p>
        </p:txBody>
      </p:sp>
    </p:spTree>
  </p:cSld>
  <p:clrMapOvr>
    <a:masterClrMapping xmlns:a="http://schemas.openxmlformats.org/drawingml/2006/main"/>
  </p:clrMapOvr>
</p:sld>
</file>