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ca5c9a2df64e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5067c5d5be4ce4"/>
  </p:sldMasterIdLst>
  <p:sldIdLst>
    <p:sldId xmlns:r="http://schemas.openxmlformats.org/officeDocument/2006/relationships" id="256" r:id="R3ba3f71c5c6e4abe"/>
    <p:sldId xmlns:r="http://schemas.openxmlformats.org/officeDocument/2006/relationships" id="257" r:id="R8306e91816ff49b1"/>
    <p:sldId xmlns:r="http://schemas.openxmlformats.org/officeDocument/2006/relationships" id="258" r:id="R1787b143bb704667"/>
    <p:sldId xmlns:r="http://schemas.openxmlformats.org/officeDocument/2006/relationships" id="259" r:id="R997a749012e04164"/>
    <p:sldId xmlns:r="http://schemas.openxmlformats.org/officeDocument/2006/relationships" id="260" r:id="R1279dfdb12ab4824"/>
    <p:sldId xmlns:r="http://schemas.openxmlformats.org/officeDocument/2006/relationships" id="261" r:id="R4e71696d4c5b42c0"/>
    <p:sldId xmlns:r="http://schemas.openxmlformats.org/officeDocument/2006/relationships" id="262" r:id="R8a942c8d43f04d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067c5d5be4ce4" /><Relationship Type="http://schemas.openxmlformats.org/officeDocument/2006/relationships/slide" Target="/ppt/slides/slide1.xml" Id="R3ba3f71c5c6e4abe" /><Relationship Type="http://schemas.openxmlformats.org/officeDocument/2006/relationships/slide" Target="/ppt/slides/slide2.xml" Id="R8306e91816ff49b1" /><Relationship Type="http://schemas.openxmlformats.org/officeDocument/2006/relationships/slide" Target="/ppt/slides/slide3.xml" Id="R1787b143bb704667" /><Relationship Type="http://schemas.openxmlformats.org/officeDocument/2006/relationships/slide" Target="/ppt/slides/slide4.xml" Id="R997a749012e04164" /><Relationship Type="http://schemas.openxmlformats.org/officeDocument/2006/relationships/slide" Target="/ppt/slides/slide5.xml" Id="R1279dfdb12ab4824" /><Relationship Type="http://schemas.openxmlformats.org/officeDocument/2006/relationships/slide" Target="/ppt/slides/slide6.xml" Id="R4e71696d4c5b42c0" /><Relationship Type="http://schemas.openxmlformats.org/officeDocument/2006/relationships/slide" Target="/ppt/slides/slide7.xml" Id="R8a942c8d43f04d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8b4c22aec44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acf98b5ce4863" /><Relationship Type="http://schemas.openxmlformats.org/officeDocument/2006/relationships/theme" Target="/ppt/slideMasters/theme/theme1.xml" Id="Rc0d213742d6e4d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bacf98b5ce48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aa3e293db4a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4dbfc87c347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8ebf66f984b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cf2f3d95842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6d3ae894341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75193644d46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906fe89024f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VEST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102 461 620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−2 276 362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6 188 283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51 416 357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14 13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post@frisikt.no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www.frisikt.no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991 606 823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