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cbbc1db49a49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56ede0e5b94b9e"/>
  </p:sldMasterIdLst>
  <p:sldIdLst>
    <p:sldId xmlns:r="http://schemas.openxmlformats.org/officeDocument/2006/relationships" id="256" r:id="R30ba697201654f00"/>
    <p:sldId xmlns:r="http://schemas.openxmlformats.org/officeDocument/2006/relationships" id="257" r:id="R5c8833c91eb54502"/>
    <p:sldId xmlns:r="http://schemas.openxmlformats.org/officeDocument/2006/relationships" id="258" r:id="R5f13590a5ee64991"/>
    <p:sldId xmlns:r="http://schemas.openxmlformats.org/officeDocument/2006/relationships" id="259" r:id="R9948c20d28514842"/>
    <p:sldId xmlns:r="http://schemas.openxmlformats.org/officeDocument/2006/relationships" id="260" r:id="Rce60ca385f4540ba"/>
    <p:sldId xmlns:r="http://schemas.openxmlformats.org/officeDocument/2006/relationships" id="261" r:id="R0ade70a9f81e4689"/>
    <p:sldId xmlns:r="http://schemas.openxmlformats.org/officeDocument/2006/relationships" id="262" r:id="R0d1ce50f1b0f42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6ede0e5b94b9e" /><Relationship Type="http://schemas.openxmlformats.org/officeDocument/2006/relationships/slide" Target="/ppt/slides/slide1.xml" Id="R30ba697201654f00" /><Relationship Type="http://schemas.openxmlformats.org/officeDocument/2006/relationships/slide" Target="/ppt/slides/slide2.xml" Id="R5c8833c91eb54502" /><Relationship Type="http://schemas.openxmlformats.org/officeDocument/2006/relationships/slide" Target="/ppt/slides/slide3.xml" Id="R5f13590a5ee64991" /><Relationship Type="http://schemas.openxmlformats.org/officeDocument/2006/relationships/slide" Target="/ppt/slides/slide4.xml" Id="R9948c20d28514842" /><Relationship Type="http://schemas.openxmlformats.org/officeDocument/2006/relationships/slide" Target="/ppt/slides/slide5.xml" Id="Rce60ca385f4540ba" /><Relationship Type="http://schemas.openxmlformats.org/officeDocument/2006/relationships/slide" Target="/ppt/slides/slide6.xml" Id="R0ade70a9f81e4689" /><Relationship Type="http://schemas.openxmlformats.org/officeDocument/2006/relationships/slide" Target="/ppt/slides/slide7.xml" Id="R0d1ce50f1b0f42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c4727273a44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05fbe5b774d74" /><Relationship Type="http://schemas.openxmlformats.org/officeDocument/2006/relationships/theme" Target="/ppt/slideMasters/theme/theme1.xml" Id="R88d5967ed68e4f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05fbe5b77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b5b205a4743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d4884b31643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6074c6cef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fb1b9a23144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065ba887848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29446c1c64d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f9556a0ca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FRORUD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FRORUD GRAVESERVICE AS ble etablert [år] og holder til i Hobøl.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4 367 447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2 475 361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27 568 489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34 530 764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FRORUD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Elvestadveien 811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1827 Hobøl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92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991 597 549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FRORUD GRAVESERVICE AS</a:t>
            </a:r>
          </a:p>
        </p:txBody>
      </p:sp>
    </p:spTree>
  </p:cSld>
  <p:clrMapOvr>
    <a:masterClrMapping xmlns:a="http://schemas.openxmlformats.org/drawingml/2006/main"/>
  </p:clrMapOvr>
</p:sld>
</file>