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ce14d826f1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381d5b1c44244"/>
  </p:sldMasterIdLst>
  <p:sldIdLst>
    <p:sldId xmlns:r="http://schemas.openxmlformats.org/officeDocument/2006/relationships" id="256" r:id="Rd3ef25428b9c4f7e"/>
    <p:sldId xmlns:r="http://schemas.openxmlformats.org/officeDocument/2006/relationships" id="257" r:id="Rb726afb7abfb4334"/>
    <p:sldId xmlns:r="http://schemas.openxmlformats.org/officeDocument/2006/relationships" id="258" r:id="Rb53197a170164949"/>
    <p:sldId xmlns:r="http://schemas.openxmlformats.org/officeDocument/2006/relationships" id="259" r:id="Rcc779ca51ead4b17"/>
    <p:sldId xmlns:r="http://schemas.openxmlformats.org/officeDocument/2006/relationships" id="260" r:id="Ra9245cdb3f0a4be9"/>
    <p:sldId xmlns:r="http://schemas.openxmlformats.org/officeDocument/2006/relationships" id="261" r:id="R0fbd344761fb4d85"/>
    <p:sldId xmlns:r="http://schemas.openxmlformats.org/officeDocument/2006/relationships" id="262" r:id="R3783e030a27e44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381d5b1c44244" /><Relationship Type="http://schemas.openxmlformats.org/officeDocument/2006/relationships/slide" Target="/ppt/slides/slide1.xml" Id="Rd3ef25428b9c4f7e" /><Relationship Type="http://schemas.openxmlformats.org/officeDocument/2006/relationships/slide" Target="/ppt/slides/slide2.xml" Id="Rb726afb7abfb4334" /><Relationship Type="http://schemas.openxmlformats.org/officeDocument/2006/relationships/slide" Target="/ppt/slides/slide3.xml" Id="Rb53197a170164949" /><Relationship Type="http://schemas.openxmlformats.org/officeDocument/2006/relationships/slide" Target="/ppt/slides/slide4.xml" Id="Rcc779ca51ead4b17" /><Relationship Type="http://schemas.openxmlformats.org/officeDocument/2006/relationships/slide" Target="/ppt/slides/slide5.xml" Id="Ra9245cdb3f0a4be9" /><Relationship Type="http://schemas.openxmlformats.org/officeDocument/2006/relationships/slide" Target="/ppt/slides/slide6.xml" Id="R0fbd344761fb4d85" /><Relationship Type="http://schemas.openxmlformats.org/officeDocument/2006/relationships/slide" Target="/ppt/slides/slide7.xml" Id="R3783e030a27e44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5b236cb1a41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f3598c949491c" /><Relationship Type="http://schemas.openxmlformats.org/officeDocument/2006/relationships/theme" Target="/ppt/slideMasters/theme/theme1.xml" Id="R3d9c9fbf308c46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ff3598c949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51f91d10054f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c4033532e42a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7990e9dad4d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98660b37b41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05efd1eac043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bf09445fb47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fb0641eb84b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PARATA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PARATA AS ble etablert [år] og holder til i Øvre Årdal.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5 866 857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354 955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1 660 469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2 663 214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AGNITIO AS  –  78,5 %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CLAUSEN REKNESKAP AS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MYRLAND REIDUN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Jotunvegen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6884 Øvre Årdal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991 405 518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PARATA AS</a:t>
            </a:r>
          </a:p>
        </p:txBody>
      </p:sp>
    </p:spTree>
  </p:cSld>
  <p:clrMapOvr>
    <a:masterClrMapping xmlns:a="http://schemas.openxmlformats.org/drawingml/2006/main"/>
  </p:clrMapOvr>
</p:sld>
</file>