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132f453a37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1b034ed8b4bb2"/>
  </p:sldMasterIdLst>
  <p:sldIdLst>
    <p:sldId xmlns:r="http://schemas.openxmlformats.org/officeDocument/2006/relationships" id="256" r:id="Rb519a318b6914cad"/>
    <p:sldId xmlns:r="http://schemas.openxmlformats.org/officeDocument/2006/relationships" id="257" r:id="R33b5c77de5bc48cc"/>
    <p:sldId xmlns:r="http://schemas.openxmlformats.org/officeDocument/2006/relationships" id="258" r:id="R210fd0a977694d5e"/>
    <p:sldId xmlns:r="http://schemas.openxmlformats.org/officeDocument/2006/relationships" id="259" r:id="Ra31c8650fc7741d4"/>
    <p:sldId xmlns:r="http://schemas.openxmlformats.org/officeDocument/2006/relationships" id="260" r:id="R1fc8a2b31e634e3e"/>
    <p:sldId xmlns:r="http://schemas.openxmlformats.org/officeDocument/2006/relationships" id="261" r:id="R98fca479536b4165"/>
    <p:sldId xmlns:r="http://schemas.openxmlformats.org/officeDocument/2006/relationships" id="262" r:id="R7d85b6ca1a0e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1b034ed8b4bb2" /><Relationship Type="http://schemas.openxmlformats.org/officeDocument/2006/relationships/slide" Target="/ppt/slides/slide1.xml" Id="Rb519a318b6914cad" /><Relationship Type="http://schemas.openxmlformats.org/officeDocument/2006/relationships/slide" Target="/ppt/slides/slide2.xml" Id="R33b5c77de5bc48cc" /><Relationship Type="http://schemas.openxmlformats.org/officeDocument/2006/relationships/slide" Target="/ppt/slides/slide3.xml" Id="R210fd0a977694d5e" /><Relationship Type="http://schemas.openxmlformats.org/officeDocument/2006/relationships/slide" Target="/ppt/slides/slide4.xml" Id="Ra31c8650fc7741d4" /><Relationship Type="http://schemas.openxmlformats.org/officeDocument/2006/relationships/slide" Target="/ppt/slides/slide5.xml" Id="R1fc8a2b31e634e3e" /><Relationship Type="http://schemas.openxmlformats.org/officeDocument/2006/relationships/slide" Target="/ppt/slides/slide6.xml" Id="R98fca479536b4165" /><Relationship Type="http://schemas.openxmlformats.org/officeDocument/2006/relationships/slide" Target="/ppt/slides/slide7.xml" Id="R7d85b6ca1a0e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933c3393e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db8bf7dc4924" /><Relationship Type="http://schemas.openxmlformats.org/officeDocument/2006/relationships/theme" Target="/ppt/slideMasters/theme/theme1.xml" Id="R511cd058becf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9db8bf7dc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3ba1298c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31c1ea456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c5a2972bb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f2adc618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e05dfb6d49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46e5ed13b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b5c1253b7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LYTOMT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REVISJON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Bekkestuveien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991 404 066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