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f0976c328f48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580114d77e46f3"/>
  </p:sldMasterIdLst>
  <p:sldIdLst>
    <p:sldId xmlns:r="http://schemas.openxmlformats.org/officeDocument/2006/relationships" id="256" r:id="R11b94578a0424e22"/>
    <p:sldId xmlns:r="http://schemas.openxmlformats.org/officeDocument/2006/relationships" id="257" r:id="Rbaca56f405ba44b4"/>
    <p:sldId xmlns:r="http://schemas.openxmlformats.org/officeDocument/2006/relationships" id="258" r:id="R0bd58cdb0ccf40ed"/>
    <p:sldId xmlns:r="http://schemas.openxmlformats.org/officeDocument/2006/relationships" id="259" r:id="R88b9ac54c01a410a"/>
    <p:sldId xmlns:r="http://schemas.openxmlformats.org/officeDocument/2006/relationships" id="260" r:id="R1cdb54d77ef24cd9"/>
    <p:sldId xmlns:r="http://schemas.openxmlformats.org/officeDocument/2006/relationships" id="261" r:id="R62994780340a4b7a"/>
    <p:sldId xmlns:r="http://schemas.openxmlformats.org/officeDocument/2006/relationships" id="262" r:id="R6e9d8cbe1b6e46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80114d77e46f3" /><Relationship Type="http://schemas.openxmlformats.org/officeDocument/2006/relationships/slide" Target="/ppt/slides/slide1.xml" Id="R11b94578a0424e22" /><Relationship Type="http://schemas.openxmlformats.org/officeDocument/2006/relationships/slide" Target="/ppt/slides/slide2.xml" Id="Rbaca56f405ba44b4" /><Relationship Type="http://schemas.openxmlformats.org/officeDocument/2006/relationships/slide" Target="/ppt/slides/slide3.xml" Id="R0bd58cdb0ccf40ed" /><Relationship Type="http://schemas.openxmlformats.org/officeDocument/2006/relationships/slide" Target="/ppt/slides/slide4.xml" Id="R88b9ac54c01a410a" /><Relationship Type="http://schemas.openxmlformats.org/officeDocument/2006/relationships/slide" Target="/ppt/slides/slide5.xml" Id="R1cdb54d77ef24cd9" /><Relationship Type="http://schemas.openxmlformats.org/officeDocument/2006/relationships/slide" Target="/ppt/slides/slide6.xml" Id="R62994780340a4b7a" /><Relationship Type="http://schemas.openxmlformats.org/officeDocument/2006/relationships/slide" Target="/ppt/slides/slide7.xml" Id="R6e9d8cbe1b6e46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f616952544f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9c6d9e44c4e88" /><Relationship Type="http://schemas.openxmlformats.org/officeDocument/2006/relationships/theme" Target="/ppt/slideMasters/theme/theme1.xml" Id="Re498438584ff41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49c6d9e44c4e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b9fac463a4e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7a3e83fb6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0a1ab0a064e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03c816e35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c6ae8cbe94c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a2e627f284d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66b4b5a714b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TORP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ØKONOMI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23 499 941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1 989 410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9 140 542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HOOD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PESOM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ØKONOMI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LEDSTEN HEGE LYSEBO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HVITSTEIN ANETTE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phe@torpokonomi.no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www.torpokonomi.no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991 324 399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ØKONOMI AS</a:t>
            </a:r>
          </a:p>
        </p:txBody>
      </p:sp>
    </p:spTree>
  </p:cSld>
  <p:clrMapOvr>
    <a:masterClrMapping xmlns:a="http://schemas.openxmlformats.org/drawingml/2006/main"/>
  </p:clrMapOvr>
</p:sld>
</file>