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0d5129a66d4e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86c7b7c15c41be"/>
  </p:sldMasterIdLst>
  <p:sldIdLst>
    <p:sldId xmlns:r="http://schemas.openxmlformats.org/officeDocument/2006/relationships" id="256" r:id="R01c59f218ac44780"/>
    <p:sldId xmlns:r="http://schemas.openxmlformats.org/officeDocument/2006/relationships" id="257" r:id="Rdfcc66a38eda4132"/>
    <p:sldId xmlns:r="http://schemas.openxmlformats.org/officeDocument/2006/relationships" id="258" r:id="R1abb5efd792643d9"/>
    <p:sldId xmlns:r="http://schemas.openxmlformats.org/officeDocument/2006/relationships" id="259" r:id="R8ba6432cfeaf4dc8"/>
    <p:sldId xmlns:r="http://schemas.openxmlformats.org/officeDocument/2006/relationships" id="260" r:id="R676c575fea9b4d04"/>
    <p:sldId xmlns:r="http://schemas.openxmlformats.org/officeDocument/2006/relationships" id="261" r:id="R1a9c819f1d3a405f"/>
    <p:sldId xmlns:r="http://schemas.openxmlformats.org/officeDocument/2006/relationships" id="262" r:id="R428e913e7eb54a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86c7b7c15c41be" /><Relationship Type="http://schemas.openxmlformats.org/officeDocument/2006/relationships/slide" Target="/ppt/slides/slide1.xml" Id="R01c59f218ac44780" /><Relationship Type="http://schemas.openxmlformats.org/officeDocument/2006/relationships/slide" Target="/ppt/slides/slide2.xml" Id="Rdfcc66a38eda4132" /><Relationship Type="http://schemas.openxmlformats.org/officeDocument/2006/relationships/slide" Target="/ppt/slides/slide3.xml" Id="R1abb5efd792643d9" /><Relationship Type="http://schemas.openxmlformats.org/officeDocument/2006/relationships/slide" Target="/ppt/slides/slide4.xml" Id="R8ba6432cfeaf4dc8" /><Relationship Type="http://schemas.openxmlformats.org/officeDocument/2006/relationships/slide" Target="/ppt/slides/slide5.xml" Id="R676c575fea9b4d04" /><Relationship Type="http://schemas.openxmlformats.org/officeDocument/2006/relationships/slide" Target="/ppt/slides/slide6.xml" Id="R1a9c819f1d3a405f" /><Relationship Type="http://schemas.openxmlformats.org/officeDocument/2006/relationships/slide" Target="/ppt/slides/slide7.xml" Id="R428e913e7eb54a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958d14dbd245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696a40a584d11" /><Relationship Type="http://schemas.openxmlformats.org/officeDocument/2006/relationships/theme" Target="/ppt/slideMasters/theme/theme1.xml" Id="Rcc31312764b94e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2696a40a584d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59305608444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5b53cd42547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53bedbe2148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64893966a841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fd3982ba848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f24c48d994f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5727beb1d4a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MAGUMA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MAGUMA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MAGUMA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MAGUMA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MAGUMA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MAGUMA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4 675 095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4 675 095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MAGUMA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GURO GJELSVIK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GJELSVIK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MAREN GJELSVIK-STRADNER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MAGUMA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Martin Gjelsvik, Leilighet 301, Tjensvollveien 5E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55 88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martin.gjelsvik@iris.no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991 303 731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MAGUMA AS</a:t>
            </a:r>
          </a:p>
        </p:txBody>
      </p:sp>
    </p:spTree>
  </p:cSld>
  <p:clrMapOvr>
    <a:masterClrMapping xmlns:a="http://schemas.openxmlformats.org/drawingml/2006/main"/>
  </p:clrMapOvr>
</p:sld>
</file>