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aeee98213c44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4f83d0420e43e7"/>
  </p:sldMasterIdLst>
  <p:sldIdLst>
    <p:sldId xmlns:r="http://schemas.openxmlformats.org/officeDocument/2006/relationships" id="256" r:id="R4a78251dc50a4fbd"/>
    <p:sldId xmlns:r="http://schemas.openxmlformats.org/officeDocument/2006/relationships" id="257" r:id="R23f10cb64bf14a64"/>
    <p:sldId xmlns:r="http://schemas.openxmlformats.org/officeDocument/2006/relationships" id="258" r:id="R17d25b3ac649402f"/>
    <p:sldId xmlns:r="http://schemas.openxmlformats.org/officeDocument/2006/relationships" id="259" r:id="Rbfa725bdf3fc4254"/>
    <p:sldId xmlns:r="http://schemas.openxmlformats.org/officeDocument/2006/relationships" id="260" r:id="R41b7d0e4b46e40fa"/>
    <p:sldId xmlns:r="http://schemas.openxmlformats.org/officeDocument/2006/relationships" id="261" r:id="R94f3ad2653fc453c"/>
    <p:sldId xmlns:r="http://schemas.openxmlformats.org/officeDocument/2006/relationships" id="262" r:id="R8e7a692b6801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f83d0420e43e7" /><Relationship Type="http://schemas.openxmlformats.org/officeDocument/2006/relationships/slide" Target="/ppt/slides/slide1.xml" Id="R4a78251dc50a4fbd" /><Relationship Type="http://schemas.openxmlformats.org/officeDocument/2006/relationships/slide" Target="/ppt/slides/slide2.xml" Id="R23f10cb64bf14a64" /><Relationship Type="http://schemas.openxmlformats.org/officeDocument/2006/relationships/slide" Target="/ppt/slides/slide3.xml" Id="R17d25b3ac649402f" /><Relationship Type="http://schemas.openxmlformats.org/officeDocument/2006/relationships/slide" Target="/ppt/slides/slide4.xml" Id="Rbfa725bdf3fc4254" /><Relationship Type="http://schemas.openxmlformats.org/officeDocument/2006/relationships/slide" Target="/ppt/slides/slide5.xml" Id="R41b7d0e4b46e40fa" /><Relationship Type="http://schemas.openxmlformats.org/officeDocument/2006/relationships/slide" Target="/ppt/slides/slide6.xml" Id="R94f3ad2653fc453c" /><Relationship Type="http://schemas.openxmlformats.org/officeDocument/2006/relationships/slide" Target="/ppt/slides/slide7.xml" Id="R8e7a692b6801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82ec6554d49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8bfc65acd4de9" /><Relationship Type="http://schemas.openxmlformats.org/officeDocument/2006/relationships/theme" Target="/ppt/slideMasters/theme/theme1.xml" Id="Re3532b37768240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b8bfc65acd4d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a5c58b86540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c26a92b9143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d2b52937745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c5daaa8e743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219bb5b3d44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85e68bef94b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f7932b5f243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MOSENGTRØA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MOSENGTRØA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MOSENGTRØA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MOSENGTRØA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MOSENGTRØA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MOSENGTRØA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567 570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1 357 371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1 685 084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MOSENGTRØA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MELI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MOSENGTRØA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49 70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991 275 800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MOSENGTRØA AS</a:t>
            </a:r>
          </a:p>
        </p:txBody>
      </p:sp>
    </p:spTree>
  </p:cSld>
  <p:clrMapOvr>
    <a:masterClrMapping xmlns:a="http://schemas.openxmlformats.org/drawingml/2006/main"/>
  </p:clrMapOvr>
</p:sld>
</file>