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3aa43a050440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c75faa7c704d57"/>
  </p:sldMasterIdLst>
  <p:sldIdLst>
    <p:sldId xmlns:r="http://schemas.openxmlformats.org/officeDocument/2006/relationships" id="256" r:id="R46f9e31c7dd74fc3"/>
    <p:sldId xmlns:r="http://schemas.openxmlformats.org/officeDocument/2006/relationships" id="257" r:id="Rc88183e4fb0d4e42"/>
    <p:sldId xmlns:r="http://schemas.openxmlformats.org/officeDocument/2006/relationships" id="258" r:id="R5c43357fe9b4410b"/>
    <p:sldId xmlns:r="http://schemas.openxmlformats.org/officeDocument/2006/relationships" id="259" r:id="R28586f2efbe8448b"/>
    <p:sldId xmlns:r="http://schemas.openxmlformats.org/officeDocument/2006/relationships" id="260" r:id="Re81080c58c5d44a3"/>
    <p:sldId xmlns:r="http://schemas.openxmlformats.org/officeDocument/2006/relationships" id="261" r:id="Rb69b8d3462364a5d"/>
    <p:sldId xmlns:r="http://schemas.openxmlformats.org/officeDocument/2006/relationships" id="262" r:id="Rd72b3d5a811749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75faa7c704d57" /><Relationship Type="http://schemas.openxmlformats.org/officeDocument/2006/relationships/slide" Target="/ppt/slides/slide1.xml" Id="R46f9e31c7dd74fc3" /><Relationship Type="http://schemas.openxmlformats.org/officeDocument/2006/relationships/slide" Target="/ppt/slides/slide2.xml" Id="Rc88183e4fb0d4e42" /><Relationship Type="http://schemas.openxmlformats.org/officeDocument/2006/relationships/slide" Target="/ppt/slides/slide3.xml" Id="R5c43357fe9b4410b" /><Relationship Type="http://schemas.openxmlformats.org/officeDocument/2006/relationships/slide" Target="/ppt/slides/slide4.xml" Id="R28586f2efbe8448b" /><Relationship Type="http://schemas.openxmlformats.org/officeDocument/2006/relationships/slide" Target="/ppt/slides/slide5.xml" Id="Re81080c58c5d44a3" /><Relationship Type="http://schemas.openxmlformats.org/officeDocument/2006/relationships/slide" Target="/ppt/slides/slide6.xml" Id="Rb69b8d3462364a5d" /><Relationship Type="http://schemas.openxmlformats.org/officeDocument/2006/relationships/slide" Target="/ppt/slides/slide7.xml" Id="Rd72b3d5a811749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a55ba9fa94d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bb76c0aed4424" /><Relationship Type="http://schemas.openxmlformats.org/officeDocument/2006/relationships/theme" Target="/ppt/slideMasters/theme/theme1.xml" Id="Rb1db1cec42ec4e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bb76c0aed44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3382cae504b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472bf3b1544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b5852e79540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0a9a49d3f4f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b9baf38c746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213a2030745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50bfd854b4a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Y-BIN INTERNATIONAL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Y-BIN INTERNATIONAL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4 523 440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4 781 186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9 150 301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15 458 301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CORNELIUS HÄUSLER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Apalstien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ch@ybin.no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www.ybin.no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991 248 951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