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196123df3046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ec0b82113c4225"/>
  </p:sldMasterIdLst>
  <p:sldIdLst>
    <p:sldId xmlns:r="http://schemas.openxmlformats.org/officeDocument/2006/relationships" id="256" r:id="R456f9805231e42f5"/>
    <p:sldId xmlns:r="http://schemas.openxmlformats.org/officeDocument/2006/relationships" id="257" r:id="R37e73070c24c47fe"/>
    <p:sldId xmlns:r="http://schemas.openxmlformats.org/officeDocument/2006/relationships" id="258" r:id="R241d0c0adffe4b06"/>
    <p:sldId xmlns:r="http://schemas.openxmlformats.org/officeDocument/2006/relationships" id="259" r:id="R11fa159b700942c4"/>
    <p:sldId xmlns:r="http://schemas.openxmlformats.org/officeDocument/2006/relationships" id="260" r:id="R9c05cb232c134c6b"/>
    <p:sldId xmlns:r="http://schemas.openxmlformats.org/officeDocument/2006/relationships" id="261" r:id="R0341b596d00d49fd"/>
    <p:sldId xmlns:r="http://schemas.openxmlformats.org/officeDocument/2006/relationships" id="262" r:id="Rf134c1c746064b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ec0b82113c4225" /><Relationship Type="http://schemas.openxmlformats.org/officeDocument/2006/relationships/slide" Target="/ppt/slides/slide1.xml" Id="R456f9805231e42f5" /><Relationship Type="http://schemas.openxmlformats.org/officeDocument/2006/relationships/slide" Target="/ppt/slides/slide2.xml" Id="R37e73070c24c47fe" /><Relationship Type="http://schemas.openxmlformats.org/officeDocument/2006/relationships/slide" Target="/ppt/slides/slide3.xml" Id="R241d0c0adffe4b06" /><Relationship Type="http://schemas.openxmlformats.org/officeDocument/2006/relationships/slide" Target="/ppt/slides/slide4.xml" Id="R11fa159b700942c4" /><Relationship Type="http://schemas.openxmlformats.org/officeDocument/2006/relationships/slide" Target="/ppt/slides/slide5.xml" Id="R9c05cb232c134c6b" /><Relationship Type="http://schemas.openxmlformats.org/officeDocument/2006/relationships/slide" Target="/ppt/slides/slide6.xml" Id="R0341b596d00d49fd" /><Relationship Type="http://schemas.openxmlformats.org/officeDocument/2006/relationships/slide" Target="/ppt/slides/slide7.xml" Id="Rf134c1c746064b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3d2bdff1f24e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96d2abf9c4cd1" /><Relationship Type="http://schemas.openxmlformats.org/officeDocument/2006/relationships/theme" Target="/ppt/slideMasters/theme/theme1.xml" Id="R30772d6645d74c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196d2abf9c4c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f309b1b424d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7da3fe1744f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7b22b2e724a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5f69d34a542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720d5e66a45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51d8bdf8b45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234a010134b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VARNER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KAPITAL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−9 954 275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−12 325 872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−157 515 655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1 609 094 762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1 633 330 665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INVEST AS  –  93,2 %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INVEST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TERE AS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66773100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991 248 668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