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7f6038cd3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e2bd1bf474c79"/>
  </p:sldMasterIdLst>
  <p:sldIdLst>
    <p:sldId xmlns:r="http://schemas.openxmlformats.org/officeDocument/2006/relationships" id="256" r:id="R0612ea68ed334c6c"/>
    <p:sldId xmlns:r="http://schemas.openxmlformats.org/officeDocument/2006/relationships" id="257" r:id="Rd2323dfbd25b4603"/>
    <p:sldId xmlns:r="http://schemas.openxmlformats.org/officeDocument/2006/relationships" id="258" r:id="R89ddf40c6bcd469d"/>
    <p:sldId xmlns:r="http://schemas.openxmlformats.org/officeDocument/2006/relationships" id="259" r:id="R9e664d9dfae04371"/>
    <p:sldId xmlns:r="http://schemas.openxmlformats.org/officeDocument/2006/relationships" id="260" r:id="R81321f37077241d8"/>
    <p:sldId xmlns:r="http://schemas.openxmlformats.org/officeDocument/2006/relationships" id="261" r:id="R86b19dd9c548412c"/>
    <p:sldId xmlns:r="http://schemas.openxmlformats.org/officeDocument/2006/relationships" id="262" r:id="R66a22b06d71b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2bd1bf474c79" /><Relationship Type="http://schemas.openxmlformats.org/officeDocument/2006/relationships/slide" Target="/ppt/slides/slide1.xml" Id="R0612ea68ed334c6c" /><Relationship Type="http://schemas.openxmlformats.org/officeDocument/2006/relationships/slide" Target="/ppt/slides/slide2.xml" Id="Rd2323dfbd25b4603" /><Relationship Type="http://schemas.openxmlformats.org/officeDocument/2006/relationships/slide" Target="/ppt/slides/slide3.xml" Id="R89ddf40c6bcd469d" /><Relationship Type="http://schemas.openxmlformats.org/officeDocument/2006/relationships/slide" Target="/ppt/slides/slide4.xml" Id="R9e664d9dfae04371" /><Relationship Type="http://schemas.openxmlformats.org/officeDocument/2006/relationships/slide" Target="/ppt/slides/slide5.xml" Id="R81321f37077241d8" /><Relationship Type="http://schemas.openxmlformats.org/officeDocument/2006/relationships/slide" Target="/ppt/slides/slide6.xml" Id="R86b19dd9c548412c" /><Relationship Type="http://schemas.openxmlformats.org/officeDocument/2006/relationships/slide" Target="/ppt/slides/slide7.xml" Id="R66a22b06d71b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ee42c1ba644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bef7b62d9422c" /><Relationship Type="http://schemas.openxmlformats.org/officeDocument/2006/relationships/theme" Target="/ppt/slideMasters/theme/theme1.xml" Id="R572833f8b9f4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bef7b62d9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c90285f1b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b52a81bab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50b6ceb6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8f9a84ad8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65bdf62e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e0c3ca74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16283a158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5 128 970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978 563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COLIN ANDRE LUNDEKVAM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