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c96a63d38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88e4b944242da"/>
  </p:sldMasterIdLst>
  <p:sldIdLst>
    <p:sldId xmlns:r="http://schemas.openxmlformats.org/officeDocument/2006/relationships" id="256" r:id="Rcf3733235f2c4993"/>
    <p:sldId xmlns:r="http://schemas.openxmlformats.org/officeDocument/2006/relationships" id="257" r:id="R998a2b939f424a70"/>
    <p:sldId xmlns:r="http://schemas.openxmlformats.org/officeDocument/2006/relationships" id="258" r:id="R80d4c3c5f5ad4a88"/>
    <p:sldId xmlns:r="http://schemas.openxmlformats.org/officeDocument/2006/relationships" id="259" r:id="R81d03209cf2e41d7"/>
    <p:sldId xmlns:r="http://schemas.openxmlformats.org/officeDocument/2006/relationships" id="260" r:id="Ra5d906515c554600"/>
    <p:sldId xmlns:r="http://schemas.openxmlformats.org/officeDocument/2006/relationships" id="261" r:id="Re3047b60121b492a"/>
    <p:sldId xmlns:r="http://schemas.openxmlformats.org/officeDocument/2006/relationships" id="262" r:id="R92e5143fc9af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88e4b944242da" /><Relationship Type="http://schemas.openxmlformats.org/officeDocument/2006/relationships/slide" Target="/ppt/slides/slide1.xml" Id="Rcf3733235f2c4993" /><Relationship Type="http://schemas.openxmlformats.org/officeDocument/2006/relationships/slide" Target="/ppt/slides/slide2.xml" Id="R998a2b939f424a70" /><Relationship Type="http://schemas.openxmlformats.org/officeDocument/2006/relationships/slide" Target="/ppt/slides/slide3.xml" Id="R80d4c3c5f5ad4a88" /><Relationship Type="http://schemas.openxmlformats.org/officeDocument/2006/relationships/slide" Target="/ppt/slides/slide4.xml" Id="R81d03209cf2e41d7" /><Relationship Type="http://schemas.openxmlformats.org/officeDocument/2006/relationships/slide" Target="/ppt/slides/slide5.xml" Id="Ra5d906515c554600" /><Relationship Type="http://schemas.openxmlformats.org/officeDocument/2006/relationships/slide" Target="/ppt/slides/slide6.xml" Id="Re3047b60121b492a" /><Relationship Type="http://schemas.openxmlformats.org/officeDocument/2006/relationships/slide" Target="/ppt/slides/slide7.xml" Id="R92e5143fc9af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d42331fb4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31a287fc34e9b" /><Relationship Type="http://schemas.openxmlformats.org/officeDocument/2006/relationships/theme" Target="/ppt/slideMasters/theme/theme1.xml" Id="Re45e2b96ec1a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31a287fc3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a65b26a49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082c241a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a38bc1f65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fbccbef2d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7f321d7a4b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14c33ca2c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9e825d6f5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JULIUSSEN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JULIUSSEN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35 039 319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JØRN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