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96716c834e47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d572c106e246d8"/>
  </p:sldMasterIdLst>
  <p:sldIdLst>
    <p:sldId xmlns:r="http://schemas.openxmlformats.org/officeDocument/2006/relationships" id="256" r:id="Ree80887e5d474833"/>
    <p:sldId xmlns:r="http://schemas.openxmlformats.org/officeDocument/2006/relationships" id="257" r:id="R05622d69798e4a1f"/>
    <p:sldId xmlns:r="http://schemas.openxmlformats.org/officeDocument/2006/relationships" id="258" r:id="Rf8b01a026274428c"/>
    <p:sldId xmlns:r="http://schemas.openxmlformats.org/officeDocument/2006/relationships" id="259" r:id="R08b9400b2a994d18"/>
    <p:sldId xmlns:r="http://schemas.openxmlformats.org/officeDocument/2006/relationships" id="260" r:id="Rd8fd79aa47d54d8a"/>
    <p:sldId xmlns:r="http://schemas.openxmlformats.org/officeDocument/2006/relationships" id="261" r:id="Rc83ad05807754e9b"/>
    <p:sldId xmlns:r="http://schemas.openxmlformats.org/officeDocument/2006/relationships" id="262" r:id="R58f48d2fc3c440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d572c106e246d8" /><Relationship Type="http://schemas.openxmlformats.org/officeDocument/2006/relationships/slide" Target="/ppt/slides/slide1.xml" Id="Ree80887e5d474833" /><Relationship Type="http://schemas.openxmlformats.org/officeDocument/2006/relationships/slide" Target="/ppt/slides/slide2.xml" Id="R05622d69798e4a1f" /><Relationship Type="http://schemas.openxmlformats.org/officeDocument/2006/relationships/slide" Target="/ppt/slides/slide3.xml" Id="Rf8b01a026274428c" /><Relationship Type="http://schemas.openxmlformats.org/officeDocument/2006/relationships/slide" Target="/ppt/slides/slide4.xml" Id="R08b9400b2a994d18" /><Relationship Type="http://schemas.openxmlformats.org/officeDocument/2006/relationships/slide" Target="/ppt/slides/slide5.xml" Id="Rd8fd79aa47d54d8a" /><Relationship Type="http://schemas.openxmlformats.org/officeDocument/2006/relationships/slide" Target="/ppt/slides/slide6.xml" Id="Rc83ad05807754e9b" /><Relationship Type="http://schemas.openxmlformats.org/officeDocument/2006/relationships/slide" Target="/ppt/slides/slide7.xml" Id="R58f48d2fc3c440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c032d1ecb4e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37ba0130f47b4" /><Relationship Type="http://schemas.openxmlformats.org/officeDocument/2006/relationships/theme" Target="/ppt/slideMasters/theme/theme1.xml" Id="Reaf05a2cb8d745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637ba0130f47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7a2f13a5e43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8a86c9d1948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05dbb006745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53653003f49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d16dabb414d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167a9f7b145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b1a37db4d49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BAUTA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BAUTA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BAUTA REGNSKAP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BAUTA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BAUTA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BAUTA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23 797 180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7 951 708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6 145 856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3 596 621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8 784 183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BAUTA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HVIDSTEN INVESTMENT AS  –  63,0 %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HEIER INVESTMENT AS  –  27,0 %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RORGE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BAUTA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robert@bautaregnskap.no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www.bautaregnskap.no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991 181 954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BAUTA REGNSKAP AS</a:t>
            </a:r>
          </a:p>
        </p:txBody>
      </p:sp>
    </p:spTree>
  </p:cSld>
  <p:clrMapOvr>
    <a:masterClrMapping xmlns:a="http://schemas.openxmlformats.org/drawingml/2006/main"/>
  </p:clrMapOvr>
</p:sld>
</file>