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33a5d4cd6f4b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bc65d9f83e45a1"/>
  </p:sldMasterIdLst>
  <p:sldIdLst>
    <p:sldId xmlns:r="http://schemas.openxmlformats.org/officeDocument/2006/relationships" id="256" r:id="R38ee10887d8c4e6e"/>
    <p:sldId xmlns:r="http://schemas.openxmlformats.org/officeDocument/2006/relationships" id="257" r:id="Rf202c23970a7450f"/>
    <p:sldId xmlns:r="http://schemas.openxmlformats.org/officeDocument/2006/relationships" id="258" r:id="Rcfcdc087ccb5442b"/>
    <p:sldId xmlns:r="http://schemas.openxmlformats.org/officeDocument/2006/relationships" id="259" r:id="R52089e4275804909"/>
    <p:sldId xmlns:r="http://schemas.openxmlformats.org/officeDocument/2006/relationships" id="260" r:id="R613e48a1c2cc4b83"/>
    <p:sldId xmlns:r="http://schemas.openxmlformats.org/officeDocument/2006/relationships" id="261" r:id="R10bdbdec48514d01"/>
    <p:sldId xmlns:r="http://schemas.openxmlformats.org/officeDocument/2006/relationships" id="262" r:id="R1ce1a5cf0a93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c65d9f83e45a1" /><Relationship Type="http://schemas.openxmlformats.org/officeDocument/2006/relationships/slide" Target="/ppt/slides/slide1.xml" Id="R38ee10887d8c4e6e" /><Relationship Type="http://schemas.openxmlformats.org/officeDocument/2006/relationships/slide" Target="/ppt/slides/slide2.xml" Id="Rf202c23970a7450f" /><Relationship Type="http://schemas.openxmlformats.org/officeDocument/2006/relationships/slide" Target="/ppt/slides/slide3.xml" Id="Rcfcdc087ccb5442b" /><Relationship Type="http://schemas.openxmlformats.org/officeDocument/2006/relationships/slide" Target="/ppt/slides/slide4.xml" Id="R52089e4275804909" /><Relationship Type="http://schemas.openxmlformats.org/officeDocument/2006/relationships/slide" Target="/ppt/slides/slide5.xml" Id="R613e48a1c2cc4b83" /><Relationship Type="http://schemas.openxmlformats.org/officeDocument/2006/relationships/slide" Target="/ppt/slides/slide6.xml" Id="R10bdbdec48514d01" /><Relationship Type="http://schemas.openxmlformats.org/officeDocument/2006/relationships/slide" Target="/ppt/slides/slide7.xml" Id="R1ce1a5cf0a93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96760daf4c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09ffdd384244" /><Relationship Type="http://schemas.openxmlformats.org/officeDocument/2006/relationships/theme" Target="/ppt/slideMasters/theme/theme1.xml" Id="Rb2f03ea250f7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909ffdd3842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8b65e523f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f1428313d4c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3eff773354d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5f0853a7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23ba57809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7df7a27c46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9542015a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1 281 666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JAN ROALD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MYKING PER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Roald Myking, Straumane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991 181 180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HOLDING AS</a:t>
            </a:r>
          </a:p>
        </p:txBody>
      </p:sp>
    </p:spTree>
  </p:cSld>
  <p:clrMapOvr>
    <a:masterClrMapping xmlns:a="http://schemas.openxmlformats.org/drawingml/2006/main"/>
  </p:clrMapOvr>
</p:sld>
</file>