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d55157ad3f249c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afbc1935f1449e3"/>
  </p:sldMasterIdLst>
  <p:sldIdLst>
    <p:sldId xmlns:r="http://schemas.openxmlformats.org/officeDocument/2006/relationships" id="256" r:id="R73a1d07e4add4ae2"/>
    <p:sldId xmlns:r="http://schemas.openxmlformats.org/officeDocument/2006/relationships" id="257" r:id="Raf8faa821eff4871"/>
    <p:sldId xmlns:r="http://schemas.openxmlformats.org/officeDocument/2006/relationships" id="258" r:id="R2072feacb02c42c1"/>
    <p:sldId xmlns:r="http://schemas.openxmlformats.org/officeDocument/2006/relationships" id="259" r:id="R4f204bc72c844f4d"/>
    <p:sldId xmlns:r="http://schemas.openxmlformats.org/officeDocument/2006/relationships" id="260" r:id="R35949540ce874b45"/>
    <p:sldId xmlns:r="http://schemas.openxmlformats.org/officeDocument/2006/relationships" id="261" r:id="Rcf8d19831f7144cd"/>
    <p:sldId xmlns:r="http://schemas.openxmlformats.org/officeDocument/2006/relationships" id="262" r:id="R265a8348523d4d9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fbc1935f1449e3" /><Relationship Type="http://schemas.openxmlformats.org/officeDocument/2006/relationships/slide" Target="/ppt/slides/slide1.xml" Id="R73a1d07e4add4ae2" /><Relationship Type="http://schemas.openxmlformats.org/officeDocument/2006/relationships/slide" Target="/ppt/slides/slide2.xml" Id="Raf8faa821eff4871" /><Relationship Type="http://schemas.openxmlformats.org/officeDocument/2006/relationships/slide" Target="/ppt/slides/slide3.xml" Id="R2072feacb02c42c1" /><Relationship Type="http://schemas.openxmlformats.org/officeDocument/2006/relationships/slide" Target="/ppt/slides/slide4.xml" Id="R4f204bc72c844f4d" /><Relationship Type="http://schemas.openxmlformats.org/officeDocument/2006/relationships/slide" Target="/ppt/slides/slide5.xml" Id="R35949540ce874b45" /><Relationship Type="http://schemas.openxmlformats.org/officeDocument/2006/relationships/slide" Target="/ppt/slides/slide6.xml" Id="Rcf8d19831f7144cd" /><Relationship Type="http://schemas.openxmlformats.org/officeDocument/2006/relationships/slide" Target="/ppt/slides/slide7.xml" Id="R265a8348523d4d9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55a014d7fb411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eb7a03ac2a4e5d" /><Relationship Type="http://schemas.openxmlformats.org/officeDocument/2006/relationships/theme" Target="/ppt/slideMasters/theme/theme1.xml" Id="R5ee181435e134f5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eeb7a03ac2a4e5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af1e13e7f2473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5cfd283eb246b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070d55b1604ad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4a547b1d0d441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8fd44e8f31488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b2d14a1f4d4af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7b9d8b70c4449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ZITAS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ZITAS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ZITAS AS ble etablert [år] og holder til i Bekkestua.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ZITAS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ZITAS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ZITAS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9 658 887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9 356 061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9 761 763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14 993 840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15 120 285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ZITAS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BUGGE MONA CECILIE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ZITAS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Trosteveien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1357 Bekkestua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991 166 653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ZITAS AS</a:t>
            </a:r>
          </a:p>
        </p:txBody>
      </p:sp>
    </p:spTree>
  </p:cSld>
  <p:clrMapOvr>
    <a:masterClrMapping xmlns:a="http://schemas.openxmlformats.org/drawingml/2006/main"/>
  </p:clrMapOvr>
</p:sld>
</file>