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ab322d8f4846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bfdd8a2cc04259"/>
  </p:sldMasterIdLst>
  <p:sldIdLst>
    <p:sldId xmlns:r="http://schemas.openxmlformats.org/officeDocument/2006/relationships" id="256" r:id="R4257e1a9e11b4d55"/>
    <p:sldId xmlns:r="http://schemas.openxmlformats.org/officeDocument/2006/relationships" id="257" r:id="R4c477f90d0ca4090"/>
    <p:sldId xmlns:r="http://schemas.openxmlformats.org/officeDocument/2006/relationships" id="258" r:id="Rf53ebb4d124849da"/>
    <p:sldId xmlns:r="http://schemas.openxmlformats.org/officeDocument/2006/relationships" id="259" r:id="R0f97f210ec094a82"/>
    <p:sldId xmlns:r="http://schemas.openxmlformats.org/officeDocument/2006/relationships" id="260" r:id="R33a451f6864b4608"/>
    <p:sldId xmlns:r="http://schemas.openxmlformats.org/officeDocument/2006/relationships" id="261" r:id="Re098429483d04dc9"/>
    <p:sldId xmlns:r="http://schemas.openxmlformats.org/officeDocument/2006/relationships" id="262" r:id="R057347b98f5340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bfdd8a2cc04259" /><Relationship Type="http://schemas.openxmlformats.org/officeDocument/2006/relationships/slide" Target="/ppt/slides/slide1.xml" Id="R4257e1a9e11b4d55" /><Relationship Type="http://schemas.openxmlformats.org/officeDocument/2006/relationships/slide" Target="/ppt/slides/slide2.xml" Id="R4c477f90d0ca4090" /><Relationship Type="http://schemas.openxmlformats.org/officeDocument/2006/relationships/slide" Target="/ppt/slides/slide3.xml" Id="Rf53ebb4d124849da" /><Relationship Type="http://schemas.openxmlformats.org/officeDocument/2006/relationships/slide" Target="/ppt/slides/slide4.xml" Id="R0f97f210ec094a82" /><Relationship Type="http://schemas.openxmlformats.org/officeDocument/2006/relationships/slide" Target="/ppt/slides/slide5.xml" Id="R33a451f6864b4608" /><Relationship Type="http://schemas.openxmlformats.org/officeDocument/2006/relationships/slide" Target="/ppt/slides/slide6.xml" Id="Re098429483d04dc9" /><Relationship Type="http://schemas.openxmlformats.org/officeDocument/2006/relationships/slide" Target="/ppt/slides/slide7.xml" Id="R057347b98f5340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e0805e562549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3e4aecc5a47a0" /><Relationship Type="http://schemas.openxmlformats.org/officeDocument/2006/relationships/theme" Target="/ppt/slideMasters/theme/theme1.xml" Id="R681bcd50c9cf4b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33e4aecc5a47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42743578740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e261b80dd47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35bb867094b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535da1b3147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3ed16845648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1d656579d4c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3fc2b42d34c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AGDER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 REVISJON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3 022 601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1 216 416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944 854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1 757 836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SKAAR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ROLV JOHAN FURULUND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Banehaven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98 57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post@agderrevisjon.no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991 163 905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REVISJON AS</a:t>
            </a:r>
          </a:p>
        </p:txBody>
      </p:sp>
    </p:spTree>
  </p:cSld>
  <p:clrMapOvr>
    <a:masterClrMapping xmlns:a="http://schemas.openxmlformats.org/drawingml/2006/main"/>
  </p:clrMapOvr>
</p:sld>
</file>