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68ab06dcd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4adec188d404d"/>
  </p:sldMasterIdLst>
  <p:sldIdLst>
    <p:sldId xmlns:r="http://schemas.openxmlformats.org/officeDocument/2006/relationships" id="256" r:id="Ra8d7f6ec184842fb"/>
    <p:sldId xmlns:r="http://schemas.openxmlformats.org/officeDocument/2006/relationships" id="257" r:id="R202c7060521e4390"/>
    <p:sldId xmlns:r="http://schemas.openxmlformats.org/officeDocument/2006/relationships" id="258" r:id="Rda88613bcba44913"/>
    <p:sldId xmlns:r="http://schemas.openxmlformats.org/officeDocument/2006/relationships" id="259" r:id="Rbf1f95e988fd43af"/>
    <p:sldId xmlns:r="http://schemas.openxmlformats.org/officeDocument/2006/relationships" id="260" r:id="R4ff7a74790644ae8"/>
    <p:sldId xmlns:r="http://schemas.openxmlformats.org/officeDocument/2006/relationships" id="261" r:id="R88dacd5e111d454e"/>
    <p:sldId xmlns:r="http://schemas.openxmlformats.org/officeDocument/2006/relationships" id="262" r:id="R98f99cef8cdf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4adec188d404d" /><Relationship Type="http://schemas.openxmlformats.org/officeDocument/2006/relationships/slide" Target="/ppt/slides/slide1.xml" Id="Ra8d7f6ec184842fb" /><Relationship Type="http://schemas.openxmlformats.org/officeDocument/2006/relationships/slide" Target="/ppt/slides/slide2.xml" Id="R202c7060521e4390" /><Relationship Type="http://schemas.openxmlformats.org/officeDocument/2006/relationships/slide" Target="/ppt/slides/slide3.xml" Id="Rda88613bcba44913" /><Relationship Type="http://schemas.openxmlformats.org/officeDocument/2006/relationships/slide" Target="/ppt/slides/slide4.xml" Id="Rbf1f95e988fd43af" /><Relationship Type="http://schemas.openxmlformats.org/officeDocument/2006/relationships/slide" Target="/ppt/slides/slide5.xml" Id="R4ff7a74790644ae8" /><Relationship Type="http://schemas.openxmlformats.org/officeDocument/2006/relationships/slide" Target="/ppt/slides/slide6.xml" Id="R88dacd5e111d454e" /><Relationship Type="http://schemas.openxmlformats.org/officeDocument/2006/relationships/slide" Target="/ppt/slides/slide7.xml" Id="R98f99cef8cdf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0d3ac4bc1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44ed798e49d7" /><Relationship Type="http://schemas.openxmlformats.org/officeDocument/2006/relationships/theme" Target="/ppt/slideMasters/theme/theme1.xml" Id="R1f326e0f17a548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744ed798e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0430fca5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de7926446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1c1d0e324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e3a88227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036bc96374d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e9e8cc2e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d6b3c4eb9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TALLVERKET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TALLVERKET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9 368 012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3 930 736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AMATIQA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www.tallverket.no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991 142 487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