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02f91304c0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0b8c44f3848d9"/>
  </p:sldMasterIdLst>
  <p:sldIdLst>
    <p:sldId xmlns:r="http://schemas.openxmlformats.org/officeDocument/2006/relationships" id="256" r:id="R346bb74fb34b49a6"/>
    <p:sldId xmlns:r="http://schemas.openxmlformats.org/officeDocument/2006/relationships" id="257" r:id="R3e1b284881ad4cb2"/>
    <p:sldId xmlns:r="http://schemas.openxmlformats.org/officeDocument/2006/relationships" id="258" r:id="R176644eb45ec4d14"/>
    <p:sldId xmlns:r="http://schemas.openxmlformats.org/officeDocument/2006/relationships" id="259" r:id="R7cbc2daed00b4f50"/>
    <p:sldId xmlns:r="http://schemas.openxmlformats.org/officeDocument/2006/relationships" id="260" r:id="Rf15311991b9749dd"/>
    <p:sldId xmlns:r="http://schemas.openxmlformats.org/officeDocument/2006/relationships" id="261" r:id="R6163cfd51c5149cc"/>
    <p:sldId xmlns:r="http://schemas.openxmlformats.org/officeDocument/2006/relationships" id="262" r:id="R2cf027e6edc24c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0b8c44f3848d9" /><Relationship Type="http://schemas.openxmlformats.org/officeDocument/2006/relationships/slide" Target="/ppt/slides/slide1.xml" Id="R346bb74fb34b49a6" /><Relationship Type="http://schemas.openxmlformats.org/officeDocument/2006/relationships/slide" Target="/ppt/slides/slide2.xml" Id="R3e1b284881ad4cb2" /><Relationship Type="http://schemas.openxmlformats.org/officeDocument/2006/relationships/slide" Target="/ppt/slides/slide3.xml" Id="R176644eb45ec4d14" /><Relationship Type="http://schemas.openxmlformats.org/officeDocument/2006/relationships/slide" Target="/ppt/slides/slide4.xml" Id="R7cbc2daed00b4f50" /><Relationship Type="http://schemas.openxmlformats.org/officeDocument/2006/relationships/slide" Target="/ppt/slides/slide5.xml" Id="Rf15311991b9749dd" /><Relationship Type="http://schemas.openxmlformats.org/officeDocument/2006/relationships/slide" Target="/ppt/slides/slide6.xml" Id="R6163cfd51c5149cc" /><Relationship Type="http://schemas.openxmlformats.org/officeDocument/2006/relationships/slide" Target="/ppt/slides/slide7.xml" Id="R2cf027e6edc24c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59fb67ee947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a1fc277874a79" /><Relationship Type="http://schemas.openxmlformats.org/officeDocument/2006/relationships/theme" Target="/ppt/slideMasters/theme/theme1.xml" Id="R89c4e995eb1b4e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6a1fc277874a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33bb9458b4e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69c56135a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50c49b72e47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0f5a1669740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5432ec4024f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d3e1a93df44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c7e4cd00c48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REVISION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REVISION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33 591 837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5 830 186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3 974 015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 SOLBERG HOLDING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JON INGE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991 096 957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