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863f96829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43ca9cd6041e7"/>
  </p:sldMasterIdLst>
  <p:sldIdLst>
    <p:sldId xmlns:r="http://schemas.openxmlformats.org/officeDocument/2006/relationships" id="256" r:id="Rfb5eec0da9bc4a7f"/>
    <p:sldId xmlns:r="http://schemas.openxmlformats.org/officeDocument/2006/relationships" id="257" r:id="Rad22bab3c84c49c3"/>
    <p:sldId xmlns:r="http://schemas.openxmlformats.org/officeDocument/2006/relationships" id="258" r:id="Rf308f8edbf124d2c"/>
    <p:sldId xmlns:r="http://schemas.openxmlformats.org/officeDocument/2006/relationships" id="259" r:id="Rf390a6bb79e94e35"/>
    <p:sldId xmlns:r="http://schemas.openxmlformats.org/officeDocument/2006/relationships" id="260" r:id="R24dc2ab565594064"/>
    <p:sldId xmlns:r="http://schemas.openxmlformats.org/officeDocument/2006/relationships" id="261" r:id="Rca0d2b29f99b41f1"/>
    <p:sldId xmlns:r="http://schemas.openxmlformats.org/officeDocument/2006/relationships" id="262" r:id="Rba16640f302d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43ca9cd6041e7" /><Relationship Type="http://schemas.openxmlformats.org/officeDocument/2006/relationships/slide" Target="/ppt/slides/slide1.xml" Id="Rfb5eec0da9bc4a7f" /><Relationship Type="http://schemas.openxmlformats.org/officeDocument/2006/relationships/slide" Target="/ppt/slides/slide2.xml" Id="Rad22bab3c84c49c3" /><Relationship Type="http://schemas.openxmlformats.org/officeDocument/2006/relationships/slide" Target="/ppt/slides/slide3.xml" Id="Rf308f8edbf124d2c" /><Relationship Type="http://schemas.openxmlformats.org/officeDocument/2006/relationships/slide" Target="/ppt/slides/slide4.xml" Id="Rf390a6bb79e94e35" /><Relationship Type="http://schemas.openxmlformats.org/officeDocument/2006/relationships/slide" Target="/ppt/slides/slide5.xml" Id="R24dc2ab565594064" /><Relationship Type="http://schemas.openxmlformats.org/officeDocument/2006/relationships/slide" Target="/ppt/slides/slide6.xml" Id="Rca0d2b29f99b41f1" /><Relationship Type="http://schemas.openxmlformats.org/officeDocument/2006/relationships/slide" Target="/ppt/slides/slide7.xml" Id="Rba16640f302d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da659cb2d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f2685edf4639" /><Relationship Type="http://schemas.openxmlformats.org/officeDocument/2006/relationships/theme" Target="/ppt/slideMasters/theme/theme1.xml" Id="Rfe5aa9ea40ce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df2685edf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7d067e6b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41e2d7ad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e1715e850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af9827f1f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e9d743b8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52475983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0f6c4e1a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