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33da3c3c7c43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1a8b178bec4190"/>
  </p:sldMasterIdLst>
  <p:sldIdLst>
    <p:sldId xmlns:r="http://schemas.openxmlformats.org/officeDocument/2006/relationships" id="256" r:id="R26302192c8644270"/>
    <p:sldId xmlns:r="http://schemas.openxmlformats.org/officeDocument/2006/relationships" id="257" r:id="Rdc52a134206a4b9b"/>
    <p:sldId xmlns:r="http://schemas.openxmlformats.org/officeDocument/2006/relationships" id="258" r:id="Rfd27c1d942d34120"/>
    <p:sldId xmlns:r="http://schemas.openxmlformats.org/officeDocument/2006/relationships" id="259" r:id="R28ce3d1d385347a0"/>
    <p:sldId xmlns:r="http://schemas.openxmlformats.org/officeDocument/2006/relationships" id="260" r:id="Re927fd471afb4659"/>
    <p:sldId xmlns:r="http://schemas.openxmlformats.org/officeDocument/2006/relationships" id="261" r:id="Ra5390a26a3784a06"/>
    <p:sldId xmlns:r="http://schemas.openxmlformats.org/officeDocument/2006/relationships" id="262" r:id="Rcb269dd56405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a8b178bec4190" /><Relationship Type="http://schemas.openxmlformats.org/officeDocument/2006/relationships/slide" Target="/ppt/slides/slide1.xml" Id="R26302192c8644270" /><Relationship Type="http://schemas.openxmlformats.org/officeDocument/2006/relationships/slide" Target="/ppt/slides/slide2.xml" Id="Rdc52a134206a4b9b" /><Relationship Type="http://schemas.openxmlformats.org/officeDocument/2006/relationships/slide" Target="/ppt/slides/slide3.xml" Id="Rfd27c1d942d34120" /><Relationship Type="http://schemas.openxmlformats.org/officeDocument/2006/relationships/slide" Target="/ppt/slides/slide4.xml" Id="R28ce3d1d385347a0" /><Relationship Type="http://schemas.openxmlformats.org/officeDocument/2006/relationships/slide" Target="/ppt/slides/slide5.xml" Id="Re927fd471afb4659" /><Relationship Type="http://schemas.openxmlformats.org/officeDocument/2006/relationships/slide" Target="/ppt/slides/slide6.xml" Id="Ra5390a26a3784a06" /><Relationship Type="http://schemas.openxmlformats.org/officeDocument/2006/relationships/slide" Target="/ppt/slides/slide7.xml" Id="Rcb269dd56405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29e08783b4f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5deeea47646e5" /><Relationship Type="http://schemas.openxmlformats.org/officeDocument/2006/relationships/theme" Target="/ppt/slideMasters/theme/theme1.xml" Id="R5d2db5339e4b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5deeea47646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3da43ed214b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67892f81445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c0670563d4d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de4c55a534b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3e7aa4f6043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96204f8f344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5e3ecf8624e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538 216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9 076 256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9 330 778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KRISTIAN EINARSEN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 torgvei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991 007 628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