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c7d67b444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cde1cf5e4482b"/>
  </p:sldMasterIdLst>
  <p:sldIdLst>
    <p:sldId xmlns:r="http://schemas.openxmlformats.org/officeDocument/2006/relationships" id="256" r:id="R7d058f2bc18448e7"/>
    <p:sldId xmlns:r="http://schemas.openxmlformats.org/officeDocument/2006/relationships" id="257" r:id="R59ce85ae49ea4667"/>
    <p:sldId xmlns:r="http://schemas.openxmlformats.org/officeDocument/2006/relationships" id="258" r:id="Rc8afe44fff6e4e88"/>
    <p:sldId xmlns:r="http://schemas.openxmlformats.org/officeDocument/2006/relationships" id="259" r:id="Rcb23d7a0f46d40cb"/>
    <p:sldId xmlns:r="http://schemas.openxmlformats.org/officeDocument/2006/relationships" id="260" r:id="R923a542603b14e15"/>
    <p:sldId xmlns:r="http://schemas.openxmlformats.org/officeDocument/2006/relationships" id="261" r:id="R6f6ea3173cd54781"/>
    <p:sldId xmlns:r="http://schemas.openxmlformats.org/officeDocument/2006/relationships" id="262" r:id="R9f2782f7ee06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cde1cf5e4482b" /><Relationship Type="http://schemas.openxmlformats.org/officeDocument/2006/relationships/slide" Target="/ppt/slides/slide1.xml" Id="R7d058f2bc18448e7" /><Relationship Type="http://schemas.openxmlformats.org/officeDocument/2006/relationships/slide" Target="/ppt/slides/slide2.xml" Id="R59ce85ae49ea4667" /><Relationship Type="http://schemas.openxmlformats.org/officeDocument/2006/relationships/slide" Target="/ppt/slides/slide3.xml" Id="Rc8afe44fff6e4e88" /><Relationship Type="http://schemas.openxmlformats.org/officeDocument/2006/relationships/slide" Target="/ppt/slides/slide4.xml" Id="Rcb23d7a0f46d40cb" /><Relationship Type="http://schemas.openxmlformats.org/officeDocument/2006/relationships/slide" Target="/ppt/slides/slide5.xml" Id="R923a542603b14e15" /><Relationship Type="http://schemas.openxmlformats.org/officeDocument/2006/relationships/slide" Target="/ppt/slides/slide6.xml" Id="R6f6ea3173cd54781" /><Relationship Type="http://schemas.openxmlformats.org/officeDocument/2006/relationships/slide" Target="/ppt/slides/slide7.xml" Id="R9f2782f7ee06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7d710ca11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88e15a9b84be4" /><Relationship Type="http://schemas.openxmlformats.org/officeDocument/2006/relationships/theme" Target="/ppt/slideMasters/theme/theme1.xml" Id="Rbcdd65bad0f84e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88e15a9b8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2a2f4f173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6a1fa294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4a20a80d7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74506726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9e6fa567d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ffab9ec29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ecd38359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KVENDSET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23 690 722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835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