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1c04799e004a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7a8d36470a4604"/>
  </p:sldMasterIdLst>
  <p:sldIdLst>
    <p:sldId xmlns:r="http://schemas.openxmlformats.org/officeDocument/2006/relationships" id="256" r:id="R2e3beb879ed84afa"/>
    <p:sldId xmlns:r="http://schemas.openxmlformats.org/officeDocument/2006/relationships" id="257" r:id="R9a5fb9579b494855"/>
    <p:sldId xmlns:r="http://schemas.openxmlformats.org/officeDocument/2006/relationships" id="258" r:id="R5acd58cc9c0741d1"/>
    <p:sldId xmlns:r="http://schemas.openxmlformats.org/officeDocument/2006/relationships" id="259" r:id="R50f9780239a54566"/>
    <p:sldId xmlns:r="http://schemas.openxmlformats.org/officeDocument/2006/relationships" id="260" r:id="Rd8ddb4fc37fa4a6f"/>
    <p:sldId xmlns:r="http://schemas.openxmlformats.org/officeDocument/2006/relationships" id="261" r:id="R7c6bc1e1a9994588"/>
    <p:sldId xmlns:r="http://schemas.openxmlformats.org/officeDocument/2006/relationships" id="262" r:id="Ra5cff5a9b29540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7a8d36470a4604" /><Relationship Type="http://schemas.openxmlformats.org/officeDocument/2006/relationships/slide" Target="/ppt/slides/slide1.xml" Id="R2e3beb879ed84afa" /><Relationship Type="http://schemas.openxmlformats.org/officeDocument/2006/relationships/slide" Target="/ppt/slides/slide2.xml" Id="R9a5fb9579b494855" /><Relationship Type="http://schemas.openxmlformats.org/officeDocument/2006/relationships/slide" Target="/ppt/slides/slide3.xml" Id="R5acd58cc9c0741d1" /><Relationship Type="http://schemas.openxmlformats.org/officeDocument/2006/relationships/slide" Target="/ppt/slides/slide4.xml" Id="R50f9780239a54566" /><Relationship Type="http://schemas.openxmlformats.org/officeDocument/2006/relationships/slide" Target="/ppt/slides/slide5.xml" Id="Rd8ddb4fc37fa4a6f" /><Relationship Type="http://schemas.openxmlformats.org/officeDocument/2006/relationships/slide" Target="/ppt/slides/slide6.xml" Id="R7c6bc1e1a9994588" /><Relationship Type="http://schemas.openxmlformats.org/officeDocument/2006/relationships/slide" Target="/ppt/slides/slide7.xml" Id="Ra5cff5a9b29540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9ee9950f8d47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359c7812541e6" /><Relationship Type="http://schemas.openxmlformats.org/officeDocument/2006/relationships/theme" Target="/ppt/slideMasters/theme/theme1.xml" Id="Rbd99908bb10e45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b359c7812541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895f731b442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8b1974d4742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af532f2fc48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6949cd08e47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5f68804f349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77306b95843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e312b1edc4f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ROST AS ble etablert [år] og holder til i Rennebu.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−1 744 967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13 208 462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13 626 935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HAUGSET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Lerkeveien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7391 Rennebu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990 998 582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ROST AS</a:t>
            </a:r>
          </a:p>
        </p:txBody>
      </p:sp>
    </p:spTree>
  </p:cSld>
  <p:clrMapOvr>
    <a:masterClrMapping xmlns:a="http://schemas.openxmlformats.org/drawingml/2006/main"/>
  </p:clrMapOvr>
</p:sld>
</file>