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b388ce19d64a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4e98b2524c4c9b"/>
  </p:sldMasterIdLst>
  <p:sldIdLst>
    <p:sldId xmlns:r="http://schemas.openxmlformats.org/officeDocument/2006/relationships" id="256" r:id="Rd365f18549e04f3d"/>
    <p:sldId xmlns:r="http://schemas.openxmlformats.org/officeDocument/2006/relationships" id="257" r:id="Rf690517d5df7445c"/>
    <p:sldId xmlns:r="http://schemas.openxmlformats.org/officeDocument/2006/relationships" id="258" r:id="R8b3252fd1d524a64"/>
    <p:sldId xmlns:r="http://schemas.openxmlformats.org/officeDocument/2006/relationships" id="259" r:id="R50b6fd301804445f"/>
    <p:sldId xmlns:r="http://schemas.openxmlformats.org/officeDocument/2006/relationships" id="260" r:id="R05eff5635fb94c5d"/>
    <p:sldId xmlns:r="http://schemas.openxmlformats.org/officeDocument/2006/relationships" id="261" r:id="Rc9545a8675e7402e"/>
    <p:sldId xmlns:r="http://schemas.openxmlformats.org/officeDocument/2006/relationships" id="262" r:id="R94ec1c19991e4e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4e98b2524c4c9b" /><Relationship Type="http://schemas.openxmlformats.org/officeDocument/2006/relationships/slide" Target="/ppt/slides/slide1.xml" Id="Rd365f18549e04f3d" /><Relationship Type="http://schemas.openxmlformats.org/officeDocument/2006/relationships/slide" Target="/ppt/slides/slide2.xml" Id="Rf690517d5df7445c" /><Relationship Type="http://schemas.openxmlformats.org/officeDocument/2006/relationships/slide" Target="/ppt/slides/slide3.xml" Id="R8b3252fd1d524a64" /><Relationship Type="http://schemas.openxmlformats.org/officeDocument/2006/relationships/slide" Target="/ppt/slides/slide4.xml" Id="R50b6fd301804445f" /><Relationship Type="http://schemas.openxmlformats.org/officeDocument/2006/relationships/slide" Target="/ppt/slides/slide5.xml" Id="R05eff5635fb94c5d" /><Relationship Type="http://schemas.openxmlformats.org/officeDocument/2006/relationships/slide" Target="/ppt/slides/slide6.xml" Id="Rc9545a8675e7402e" /><Relationship Type="http://schemas.openxmlformats.org/officeDocument/2006/relationships/slide" Target="/ppt/slides/slide7.xml" Id="R94ec1c19991e4e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605dff1b4d4c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7e07b66384fa2" /><Relationship Type="http://schemas.openxmlformats.org/officeDocument/2006/relationships/theme" Target="/ppt/slideMasters/theme/theme1.xml" Id="R86e8e10b15ab40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47e07b66384f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eff61d3834b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ad9d8872142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f1f117e5241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af704fdde4a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95159baf547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904c8189045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2960015a842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SØR-NORGE FORRETNINGSPARTNER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SØR-NORGE FORRETNINGSPARTNER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549 388 862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34 703 704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30 604 718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178 287 284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321 799 698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SR-BANK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 Tranes gate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post@sr-bank-fp.no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www.sr-bank-fp.no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990 945 748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