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a9346f9ae34f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10b2d5a7e2436b"/>
  </p:sldMasterIdLst>
  <p:sldIdLst>
    <p:sldId xmlns:r="http://schemas.openxmlformats.org/officeDocument/2006/relationships" id="256" r:id="R5988062d4e854fb3"/>
    <p:sldId xmlns:r="http://schemas.openxmlformats.org/officeDocument/2006/relationships" id="257" r:id="R92517d8b7ddd4042"/>
    <p:sldId xmlns:r="http://schemas.openxmlformats.org/officeDocument/2006/relationships" id="258" r:id="Rd21fe308a7bf4133"/>
    <p:sldId xmlns:r="http://schemas.openxmlformats.org/officeDocument/2006/relationships" id="259" r:id="R245e7e08464948e2"/>
    <p:sldId xmlns:r="http://schemas.openxmlformats.org/officeDocument/2006/relationships" id="260" r:id="R5756b232438f46a2"/>
    <p:sldId xmlns:r="http://schemas.openxmlformats.org/officeDocument/2006/relationships" id="261" r:id="R8d265aeec6d64bc1"/>
    <p:sldId xmlns:r="http://schemas.openxmlformats.org/officeDocument/2006/relationships" id="262" r:id="R36f771186ef74b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0b2d5a7e2436b" /><Relationship Type="http://schemas.openxmlformats.org/officeDocument/2006/relationships/slide" Target="/ppt/slides/slide1.xml" Id="R5988062d4e854fb3" /><Relationship Type="http://schemas.openxmlformats.org/officeDocument/2006/relationships/slide" Target="/ppt/slides/slide2.xml" Id="R92517d8b7ddd4042" /><Relationship Type="http://schemas.openxmlformats.org/officeDocument/2006/relationships/slide" Target="/ppt/slides/slide3.xml" Id="Rd21fe308a7bf4133" /><Relationship Type="http://schemas.openxmlformats.org/officeDocument/2006/relationships/slide" Target="/ppt/slides/slide4.xml" Id="R245e7e08464948e2" /><Relationship Type="http://schemas.openxmlformats.org/officeDocument/2006/relationships/slide" Target="/ppt/slides/slide5.xml" Id="R5756b232438f46a2" /><Relationship Type="http://schemas.openxmlformats.org/officeDocument/2006/relationships/slide" Target="/ppt/slides/slide6.xml" Id="R8d265aeec6d64bc1" /><Relationship Type="http://schemas.openxmlformats.org/officeDocument/2006/relationships/slide" Target="/ppt/slides/slide7.xml" Id="R36f771186ef74b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184d00df149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8e70f66b34642" /><Relationship Type="http://schemas.openxmlformats.org/officeDocument/2006/relationships/theme" Target="/ppt/slideMasters/theme/theme1.xml" Id="Rc209acbf170743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98e70f66b346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900f3edb84d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2ca1f9adc46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d9b5a21a749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fd9fa4f9b4d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37fd9a59b44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09efde14948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7e4bc0e0f43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JAMECO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JAMECO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3 194 641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DYRDAHL METTE FINSRUD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Dyrdahl, Sandebuktveien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990 827 400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