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51ff14b64e48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4dec67477f46e1"/>
  </p:sldMasterIdLst>
  <p:sldIdLst>
    <p:sldId xmlns:r="http://schemas.openxmlformats.org/officeDocument/2006/relationships" id="256" r:id="R7a4c7dbd5ddc4788"/>
    <p:sldId xmlns:r="http://schemas.openxmlformats.org/officeDocument/2006/relationships" id="257" r:id="Reb415850bc234785"/>
    <p:sldId xmlns:r="http://schemas.openxmlformats.org/officeDocument/2006/relationships" id="258" r:id="Rb0ccfefe852d4725"/>
    <p:sldId xmlns:r="http://schemas.openxmlformats.org/officeDocument/2006/relationships" id="259" r:id="R929ee535b4624ebf"/>
    <p:sldId xmlns:r="http://schemas.openxmlformats.org/officeDocument/2006/relationships" id="260" r:id="R6af5bfc139bf4abd"/>
    <p:sldId xmlns:r="http://schemas.openxmlformats.org/officeDocument/2006/relationships" id="261" r:id="Re4bcd08b358b4832"/>
    <p:sldId xmlns:r="http://schemas.openxmlformats.org/officeDocument/2006/relationships" id="262" r:id="Rbe264276006942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4dec67477f46e1" /><Relationship Type="http://schemas.openxmlformats.org/officeDocument/2006/relationships/slide" Target="/ppt/slides/slide1.xml" Id="R7a4c7dbd5ddc4788" /><Relationship Type="http://schemas.openxmlformats.org/officeDocument/2006/relationships/slide" Target="/ppt/slides/slide2.xml" Id="Reb415850bc234785" /><Relationship Type="http://schemas.openxmlformats.org/officeDocument/2006/relationships/slide" Target="/ppt/slides/slide3.xml" Id="Rb0ccfefe852d4725" /><Relationship Type="http://schemas.openxmlformats.org/officeDocument/2006/relationships/slide" Target="/ppt/slides/slide4.xml" Id="R929ee535b4624ebf" /><Relationship Type="http://schemas.openxmlformats.org/officeDocument/2006/relationships/slide" Target="/ppt/slides/slide5.xml" Id="R6af5bfc139bf4abd" /><Relationship Type="http://schemas.openxmlformats.org/officeDocument/2006/relationships/slide" Target="/ppt/slides/slide6.xml" Id="Re4bcd08b358b4832" /><Relationship Type="http://schemas.openxmlformats.org/officeDocument/2006/relationships/slide" Target="/ppt/slides/slide7.xml" Id="Rbe264276006942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11ad74b15d44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b7188c6d84bb9" /><Relationship Type="http://schemas.openxmlformats.org/officeDocument/2006/relationships/theme" Target="/ppt/slideMasters/theme/theme1.xml" Id="R9d99c01fda6b49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ab7188c6d84b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9fe670a9046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257b9ca974f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afa8ddefd46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37ca8763b45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e48730f5648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bb5ddb23b47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55fc38e7c47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RELYNWA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RELYNWA AS ble etablert [år] og holder til i Åmot.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600 082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600 446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Nordvestre Jar, Jarveien 134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3340 Åmot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78 03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990 808 600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