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f9eec493f41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477d5f685401d"/>
  </p:sldMasterIdLst>
  <p:sldIdLst>
    <p:sldId xmlns:r="http://schemas.openxmlformats.org/officeDocument/2006/relationships" id="256" r:id="R4a92a55a965f462d"/>
    <p:sldId xmlns:r="http://schemas.openxmlformats.org/officeDocument/2006/relationships" id="257" r:id="Rfb947cfdc3334ec3"/>
    <p:sldId xmlns:r="http://schemas.openxmlformats.org/officeDocument/2006/relationships" id="258" r:id="R21ccce376e854486"/>
    <p:sldId xmlns:r="http://schemas.openxmlformats.org/officeDocument/2006/relationships" id="259" r:id="R174432e0f4d94012"/>
    <p:sldId xmlns:r="http://schemas.openxmlformats.org/officeDocument/2006/relationships" id="260" r:id="Refaf430b94644a19"/>
    <p:sldId xmlns:r="http://schemas.openxmlformats.org/officeDocument/2006/relationships" id="261" r:id="R0b6f93ada6dc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477d5f685401d" /><Relationship Type="http://schemas.openxmlformats.org/officeDocument/2006/relationships/slide" Target="/ppt/slides/slide1.xml" Id="R4a92a55a965f462d" /><Relationship Type="http://schemas.openxmlformats.org/officeDocument/2006/relationships/slide" Target="/ppt/slides/slide2.xml" Id="Rfb947cfdc3334ec3" /><Relationship Type="http://schemas.openxmlformats.org/officeDocument/2006/relationships/slide" Target="/ppt/slides/slide3.xml" Id="R21ccce376e854486" /><Relationship Type="http://schemas.openxmlformats.org/officeDocument/2006/relationships/slide" Target="/ppt/slides/slide4.xml" Id="R174432e0f4d94012" /><Relationship Type="http://schemas.openxmlformats.org/officeDocument/2006/relationships/slide" Target="/ppt/slides/slide5.xml" Id="Refaf430b94644a19" /><Relationship Type="http://schemas.openxmlformats.org/officeDocument/2006/relationships/slide" Target="/ppt/slides/slide6.xml" Id="R0b6f93ada6dc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f0e6c8d55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bad3ab3354e49" /><Relationship Type="http://schemas.openxmlformats.org/officeDocument/2006/relationships/theme" Target="/ppt/slideMasters/theme/theme1.xml" Id="Rc81d17cc506f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bad3ab335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2266d1a74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8115cc8d6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b00bdef6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d69902d70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204987f2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535c213a3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