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7218b154b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9d6dc331074fe2"/>
  </p:sldMasterIdLst>
  <p:sldIdLst>
    <p:sldId xmlns:r="http://schemas.openxmlformats.org/officeDocument/2006/relationships" id="256" r:id="R903f3e382a834372"/>
    <p:sldId xmlns:r="http://schemas.openxmlformats.org/officeDocument/2006/relationships" id="257" r:id="R2d24e250e87540f8"/>
    <p:sldId xmlns:r="http://schemas.openxmlformats.org/officeDocument/2006/relationships" id="258" r:id="Re1d185526e9345a3"/>
    <p:sldId xmlns:r="http://schemas.openxmlformats.org/officeDocument/2006/relationships" id="259" r:id="Re91c75eccb6047ce"/>
    <p:sldId xmlns:r="http://schemas.openxmlformats.org/officeDocument/2006/relationships" id="260" r:id="R6ed7285eb8ac4634"/>
    <p:sldId xmlns:r="http://schemas.openxmlformats.org/officeDocument/2006/relationships" id="261" r:id="R9bd63aacd1374f73"/>
    <p:sldId xmlns:r="http://schemas.openxmlformats.org/officeDocument/2006/relationships" id="262" r:id="Rbc8c366aebd349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9d6dc331074fe2" /><Relationship Type="http://schemas.openxmlformats.org/officeDocument/2006/relationships/slide" Target="/ppt/slides/slide1.xml" Id="R903f3e382a834372" /><Relationship Type="http://schemas.openxmlformats.org/officeDocument/2006/relationships/slide" Target="/ppt/slides/slide2.xml" Id="R2d24e250e87540f8" /><Relationship Type="http://schemas.openxmlformats.org/officeDocument/2006/relationships/slide" Target="/ppt/slides/slide3.xml" Id="Re1d185526e9345a3" /><Relationship Type="http://schemas.openxmlformats.org/officeDocument/2006/relationships/slide" Target="/ppt/slides/slide4.xml" Id="Re91c75eccb6047ce" /><Relationship Type="http://schemas.openxmlformats.org/officeDocument/2006/relationships/slide" Target="/ppt/slides/slide5.xml" Id="R6ed7285eb8ac4634" /><Relationship Type="http://schemas.openxmlformats.org/officeDocument/2006/relationships/slide" Target="/ppt/slides/slide6.xml" Id="R9bd63aacd1374f73" /><Relationship Type="http://schemas.openxmlformats.org/officeDocument/2006/relationships/slide" Target="/ppt/slides/slide7.xml" Id="Rbc8c366aebd349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53543c5972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fa3979ad94ce0" /><Relationship Type="http://schemas.openxmlformats.org/officeDocument/2006/relationships/theme" Target="/ppt/slideMasters/theme/theme1.xml" Id="Ra0c43b232bcd45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0fa3979ad94c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e93309165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80c705199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01ac752ed41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f2ba1d783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1cf4b348745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426fab2784b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bee2da5674f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ASPENES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3 015 933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ANDRE ASPENES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