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42860a76c4b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3e67169974291"/>
  </p:sldMasterIdLst>
  <p:sldIdLst>
    <p:sldId xmlns:r="http://schemas.openxmlformats.org/officeDocument/2006/relationships" id="256" r:id="R7c62aff1954b43f9"/>
    <p:sldId xmlns:r="http://schemas.openxmlformats.org/officeDocument/2006/relationships" id="257" r:id="R75afbd1026b14217"/>
    <p:sldId xmlns:r="http://schemas.openxmlformats.org/officeDocument/2006/relationships" id="258" r:id="Rb1db480ad0034011"/>
    <p:sldId xmlns:r="http://schemas.openxmlformats.org/officeDocument/2006/relationships" id="259" r:id="Rcd2d400ff35e45e6"/>
    <p:sldId xmlns:r="http://schemas.openxmlformats.org/officeDocument/2006/relationships" id="260" r:id="R9bf542cd1adf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3e67169974291" /><Relationship Type="http://schemas.openxmlformats.org/officeDocument/2006/relationships/slide" Target="/ppt/slides/slide1.xml" Id="R7c62aff1954b43f9" /><Relationship Type="http://schemas.openxmlformats.org/officeDocument/2006/relationships/slide" Target="/ppt/slides/slide2.xml" Id="R75afbd1026b14217" /><Relationship Type="http://schemas.openxmlformats.org/officeDocument/2006/relationships/slide" Target="/ppt/slides/slide3.xml" Id="Rb1db480ad0034011" /><Relationship Type="http://schemas.openxmlformats.org/officeDocument/2006/relationships/slide" Target="/ppt/slides/slide4.xml" Id="Rcd2d400ff35e45e6" /><Relationship Type="http://schemas.openxmlformats.org/officeDocument/2006/relationships/slide" Target="/ppt/slides/slide5.xml" Id="R9bf542cd1adf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9f2e77ca6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2ef07021e4ff1" /><Relationship Type="http://schemas.openxmlformats.org/officeDocument/2006/relationships/theme" Target="/ppt/slideMasters/theme/theme1.xml" Id="R2f1df8bdd093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2ef07021e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8a9281766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181fd3fcb40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d2fd62816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f7a919ccf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2f7c6938e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