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f3598b744c4c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ccdc5516f443af"/>
  </p:sldMasterIdLst>
  <p:sldIdLst>
    <p:sldId xmlns:r="http://schemas.openxmlformats.org/officeDocument/2006/relationships" id="256" r:id="Reada89bf69dd4bf1"/>
    <p:sldId xmlns:r="http://schemas.openxmlformats.org/officeDocument/2006/relationships" id="257" r:id="R687bcb77ac1a44cc"/>
    <p:sldId xmlns:r="http://schemas.openxmlformats.org/officeDocument/2006/relationships" id="258" r:id="R396b69c44f9442c3"/>
    <p:sldId xmlns:r="http://schemas.openxmlformats.org/officeDocument/2006/relationships" id="259" r:id="R850ff2aa28904864"/>
    <p:sldId xmlns:r="http://schemas.openxmlformats.org/officeDocument/2006/relationships" id="260" r:id="R1638bdc79d6e4187"/>
    <p:sldId xmlns:r="http://schemas.openxmlformats.org/officeDocument/2006/relationships" id="261" r:id="Rbd967307bbb3417f"/>
    <p:sldId xmlns:r="http://schemas.openxmlformats.org/officeDocument/2006/relationships" id="262" r:id="Re2d81401378c46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ccdc5516f443af" /><Relationship Type="http://schemas.openxmlformats.org/officeDocument/2006/relationships/slide" Target="/ppt/slides/slide1.xml" Id="Reada89bf69dd4bf1" /><Relationship Type="http://schemas.openxmlformats.org/officeDocument/2006/relationships/slide" Target="/ppt/slides/slide2.xml" Id="R687bcb77ac1a44cc" /><Relationship Type="http://schemas.openxmlformats.org/officeDocument/2006/relationships/slide" Target="/ppt/slides/slide3.xml" Id="R396b69c44f9442c3" /><Relationship Type="http://schemas.openxmlformats.org/officeDocument/2006/relationships/slide" Target="/ppt/slides/slide4.xml" Id="R850ff2aa28904864" /><Relationship Type="http://schemas.openxmlformats.org/officeDocument/2006/relationships/slide" Target="/ppt/slides/slide5.xml" Id="R1638bdc79d6e4187" /><Relationship Type="http://schemas.openxmlformats.org/officeDocument/2006/relationships/slide" Target="/ppt/slides/slide6.xml" Id="Rbd967307bbb3417f" /><Relationship Type="http://schemas.openxmlformats.org/officeDocument/2006/relationships/slide" Target="/ppt/slides/slide7.xml" Id="Re2d81401378c46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b087243f44b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1734dcee44888" /><Relationship Type="http://schemas.openxmlformats.org/officeDocument/2006/relationships/theme" Target="/ppt/slideMasters/theme/theme1.xml" Id="Rfec54e558ce14a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11734dcee448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bd792492f48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63ddc45ad48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ad8fa66ad46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91013f28c40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9c4aba2164e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c9fde47e342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c8f57160941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CARDEA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CARDEA EIENDOM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4 459 400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3 702 385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3 722 107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19 864 224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19 960 193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990 763 674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CARDEA EIENDOM AS</a:t>
            </a:r>
          </a:p>
        </p:txBody>
      </p:sp>
    </p:spTree>
  </p:cSld>
  <p:clrMapOvr>
    <a:masterClrMapping xmlns:a="http://schemas.openxmlformats.org/drawingml/2006/main"/>
  </p:clrMapOvr>
</p:sld>
</file>