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a56befa8e24f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aeee6644484aa9"/>
  </p:sldMasterIdLst>
  <p:sldIdLst>
    <p:sldId xmlns:r="http://schemas.openxmlformats.org/officeDocument/2006/relationships" id="256" r:id="R6c1ef162b08f4c25"/>
    <p:sldId xmlns:r="http://schemas.openxmlformats.org/officeDocument/2006/relationships" id="257" r:id="Rc6e4ac072fa54573"/>
    <p:sldId xmlns:r="http://schemas.openxmlformats.org/officeDocument/2006/relationships" id="258" r:id="Rf026d2dc83594e2d"/>
    <p:sldId xmlns:r="http://schemas.openxmlformats.org/officeDocument/2006/relationships" id="259" r:id="R421bc0c5af6b4d77"/>
    <p:sldId xmlns:r="http://schemas.openxmlformats.org/officeDocument/2006/relationships" id="260" r:id="Rcfad95e8ce3943f3"/>
    <p:sldId xmlns:r="http://schemas.openxmlformats.org/officeDocument/2006/relationships" id="261" r:id="R0cb683baf1de415f"/>
    <p:sldId xmlns:r="http://schemas.openxmlformats.org/officeDocument/2006/relationships" id="262" r:id="R03dd1af689304c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aeee6644484aa9" /><Relationship Type="http://schemas.openxmlformats.org/officeDocument/2006/relationships/slide" Target="/ppt/slides/slide1.xml" Id="R6c1ef162b08f4c25" /><Relationship Type="http://schemas.openxmlformats.org/officeDocument/2006/relationships/slide" Target="/ppt/slides/slide2.xml" Id="Rc6e4ac072fa54573" /><Relationship Type="http://schemas.openxmlformats.org/officeDocument/2006/relationships/slide" Target="/ppt/slides/slide3.xml" Id="Rf026d2dc83594e2d" /><Relationship Type="http://schemas.openxmlformats.org/officeDocument/2006/relationships/slide" Target="/ppt/slides/slide4.xml" Id="R421bc0c5af6b4d77" /><Relationship Type="http://schemas.openxmlformats.org/officeDocument/2006/relationships/slide" Target="/ppt/slides/slide5.xml" Id="Rcfad95e8ce3943f3" /><Relationship Type="http://schemas.openxmlformats.org/officeDocument/2006/relationships/slide" Target="/ppt/slides/slide6.xml" Id="R0cb683baf1de415f" /><Relationship Type="http://schemas.openxmlformats.org/officeDocument/2006/relationships/slide" Target="/ppt/slides/slide7.xml" Id="R03dd1af689304c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4b7f3162514a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2a11a6aa3c4aa6" /><Relationship Type="http://schemas.openxmlformats.org/officeDocument/2006/relationships/theme" Target="/ppt/slideMasters/theme/theme1.xml" Id="Reb2a03cbef8741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92a11a6aa3c4a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fa9f1e9bd24b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0414e186c43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38467c98447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8876ebcbd40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a0b4b5144a4b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d36c5ad73d41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4e94e5ab694d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VILHELMSEN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VILHELMSEN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VILHELMSEN AS ble etablert [år] og holder til i Skudeneshavn.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VILHELMSEN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VILHELMSEN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VILHELMSEN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−465 185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26 369 564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224 250 437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224 256 771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VILHELMSEN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KURT ROAR VILHELMSEN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VILHELMSEN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Postvegen 25B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4280 Skudeneshavn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990 754 608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VILHELMSEN AS</a:t>
            </a:r>
          </a:p>
        </p:txBody>
      </p:sp>
    </p:spTree>
  </p:cSld>
  <p:clrMapOvr>
    <a:masterClrMapping xmlns:a="http://schemas.openxmlformats.org/drawingml/2006/main"/>
  </p:clrMapOvr>
</p:sld>
</file>