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73498cb38d4a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ab9d6caddf4e68"/>
  </p:sldMasterIdLst>
  <p:sldIdLst>
    <p:sldId xmlns:r="http://schemas.openxmlformats.org/officeDocument/2006/relationships" id="256" r:id="R480c247413de44d2"/>
    <p:sldId xmlns:r="http://schemas.openxmlformats.org/officeDocument/2006/relationships" id="257" r:id="R2a1889ffab3f4740"/>
    <p:sldId xmlns:r="http://schemas.openxmlformats.org/officeDocument/2006/relationships" id="258" r:id="R79a4a4164f744f2c"/>
    <p:sldId xmlns:r="http://schemas.openxmlformats.org/officeDocument/2006/relationships" id="259" r:id="R5aeab0f5a7cf4142"/>
    <p:sldId xmlns:r="http://schemas.openxmlformats.org/officeDocument/2006/relationships" id="260" r:id="Rc9e1addd79254ec6"/>
    <p:sldId xmlns:r="http://schemas.openxmlformats.org/officeDocument/2006/relationships" id="261" r:id="R5ff5ec36921549af"/>
    <p:sldId xmlns:r="http://schemas.openxmlformats.org/officeDocument/2006/relationships" id="262" r:id="R1212418f49e944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ab9d6caddf4e68" /><Relationship Type="http://schemas.openxmlformats.org/officeDocument/2006/relationships/slide" Target="/ppt/slides/slide1.xml" Id="R480c247413de44d2" /><Relationship Type="http://schemas.openxmlformats.org/officeDocument/2006/relationships/slide" Target="/ppt/slides/slide2.xml" Id="R2a1889ffab3f4740" /><Relationship Type="http://schemas.openxmlformats.org/officeDocument/2006/relationships/slide" Target="/ppt/slides/slide3.xml" Id="R79a4a4164f744f2c" /><Relationship Type="http://schemas.openxmlformats.org/officeDocument/2006/relationships/slide" Target="/ppt/slides/slide4.xml" Id="R5aeab0f5a7cf4142" /><Relationship Type="http://schemas.openxmlformats.org/officeDocument/2006/relationships/slide" Target="/ppt/slides/slide5.xml" Id="Rc9e1addd79254ec6" /><Relationship Type="http://schemas.openxmlformats.org/officeDocument/2006/relationships/slide" Target="/ppt/slides/slide6.xml" Id="R5ff5ec36921549af" /><Relationship Type="http://schemas.openxmlformats.org/officeDocument/2006/relationships/slide" Target="/ppt/slides/slide7.xml" Id="R1212418f49e944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c323ee40e946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ccbaa1d134e92" /><Relationship Type="http://schemas.openxmlformats.org/officeDocument/2006/relationships/theme" Target="/ppt/slideMasters/theme/theme1.xml" Id="Rff252b3be1c84a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7ccbaa1d134e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8f3eb934c40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f7b276ba649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aa1ba169d44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a3834263743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e142545f844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03c2aa1c744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bb56d26d84d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S. UGELSTAD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 UGELSTAD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−6 000 371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1 303 439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86 999 925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251 897 495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SOPHIE LORANGE LERVIK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FRITHJOF LORANGE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 LORANGE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v/Per F. Lorange, Hystadveien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990 730 601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