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407503dac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229550ea74748"/>
  </p:sldMasterIdLst>
  <p:sldIdLst>
    <p:sldId xmlns:r="http://schemas.openxmlformats.org/officeDocument/2006/relationships" id="256" r:id="Re81c7f7247964e49"/>
    <p:sldId xmlns:r="http://schemas.openxmlformats.org/officeDocument/2006/relationships" id="257" r:id="R6e660969ba1a4e34"/>
    <p:sldId xmlns:r="http://schemas.openxmlformats.org/officeDocument/2006/relationships" id="258" r:id="R86f3a1ac52c44c81"/>
    <p:sldId xmlns:r="http://schemas.openxmlformats.org/officeDocument/2006/relationships" id="259" r:id="Ra1067d9675f04d2c"/>
    <p:sldId xmlns:r="http://schemas.openxmlformats.org/officeDocument/2006/relationships" id="260" r:id="R0aa7dcf1a3204264"/>
    <p:sldId xmlns:r="http://schemas.openxmlformats.org/officeDocument/2006/relationships" id="261" r:id="Rbc3334be1fd342cd"/>
    <p:sldId xmlns:r="http://schemas.openxmlformats.org/officeDocument/2006/relationships" id="262" r:id="Rd8ca7bf58046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229550ea74748" /><Relationship Type="http://schemas.openxmlformats.org/officeDocument/2006/relationships/slide" Target="/ppt/slides/slide1.xml" Id="Re81c7f7247964e49" /><Relationship Type="http://schemas.openxmlformats.org/officeDocument/2006/relationships/slide" Target="/ppt/slides/slide2.xml" Id="R6e660969ba1a4e34" /><Relationship Type="http://schemas.openxmlformats.org/officeDocument/2006/relationships/slide" Target="/ppt/slides/slide3.xml" Id="R86f3a1ac52c44c81" /><Relationship Type="http://schemas.openxmlformats.org/officeDocument/2006/relationships/slide" Target="/ppt/slides/slide4.xml" Id="Ra1067d9675f04d2c" /><Relationship Type="http://schemas.openxmlformats.org/officeDocument/2006/relationships/slide" Target="/ppt/slides/slide5.xml" Id="R0aa7dcf1a3204264" /><Relationship Type="http://schemas.openxmlformats.org/officeDocument/2006/relationships/slide" Target="/ppt/slides/slide6.xml" Id="Rbc3334be1fd342cd" /><Relationship Type="http://schemas.openxmlformats.org/officeDocument/2006/relationships/slide" Target="/ppt/slides/slide7.xml" Id="Rd8ca7bf58046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ce1a01f7e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84ae0bbf642b6" /><Relationship Type="http://schemas.openxmlformats.org/officeDocument/2006/relationships/theme" Target="/ppt/slideMasters/theme/theme1.xml" Id="Rb3084ef09106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84ae0bbf6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730cafff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d6c29678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ef9eaca6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5123b20e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f7769e00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4884e2762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037d478a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