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3889d787c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0eda72fee4910"/>
  </p:sldMasterIdLst>
  <p:sldIdLst>
    <p:sldId xmlns:r="http://schemas.openxmlformats.org/officeDocument/2006/relationships" id="256" r:id="R7dc9d5ea39f543cd"/>
    <p:sldId xmlns:r="http://schemas.openxmlformats.org/officeDocument/2006/relationships" id="257" r:id="Rc888eef2c9ac4f56"/>
    <p:sldId xmlns:r="http://schemas.openxmlformats.org/officeDocument/2006/relationships" id="258" r:id="R93c04bda8e694496"/>
    <p:sldId xmlns:r="http://schemas.openxmlformats.org/officeDocument/2006/relationships" id="259" r:id="R629d72a8286345db"/>
    <p:sldId xmlns:r="http://schemas.openxmlformats.org/officeDocument/2006/relationships" id="260" r:id="Raad393ee808b41dc"/>
    <p:sldId xmlns:r="http://schemas.openxmlformats.org/officeDocument/2006/relationships" id="261" r:id="R8fac68c76ee34a53"/>
    <p:sldId xmlns:r="http://schemas.openxmlformats.org/officeDocument/2006/relationships" id="262" r:id="R23b01f305dfa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0eda72fee4910" /><Relationship Type="http://schemas.openxmlformats.org/officeDocument/2006/relationships/slide" Target="/ppt/slides/slide1.xml" Id="R7dc9d5ea39f543cd" /><Relationship Type="http://schemas.openxmlformats.org/officeDocument/2006/relationships/slide" Target="/ppt/slides/slide2.xml" Id="Rc888eef2c9ac4f56" /><Relationship Type="http://schemas.openxmlformats.org/officeDocument/2006/relationships/slide" Target="/ppt/slides/slide3.xml" Id="R93c04bda8e694496" /><Relationship Type="http://schemas.openxmlformats.org/officeDocument/2006/relationships/slide" Target="/ppt/slides/slide4.xml" Id="R629d72a8286345db" /><Relationship Type="http://schemas.openxmlformats.org/officeDocument/2006/relationships/slide" Target="/ppt/slides/slide5.xml" Id="Raad393ee808b41dc" /><Relationship Type="http://schemas.openxmlformats.org/officeDocument/2006/relationships/slide" Target="/ppt/slides/slide6.xml" Id="R8fac68c76ee34a53" /><Relationship Type="http://schemas.openxmlformats.org/officeDocument/2006/relationships/slide" Target="/ppt/slides/slide7.xml" Id="R23b01f305dfa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09c4a6824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7aeba9ace4e68" /><Relationship Type="http://schemas.openxmlformats.org/officeDocument/2006/relationships/theme" Target="/ppt/slideMasters/theme/theme1.xml" Id="Rdc90af93f02e4a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7aeba9ace4e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ba19e47a1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a6da6c4c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29794f9b7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d04dd270e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3baecdd4f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ea8f24382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65269ec63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