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3b2443eb44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0540e7168747be"/>
  </p:sldMasterIdLst>
  <p:sldIdLst>
    <p:sldId xmlns:r="http://schemas.openxmlformats.org/officeDocument/2006/relationships" id="256" r:id="R4b1843419fc044d7"/>
    <p:sldId xmlns:r="http://schemas.openxmlformats.org/officeDocument/2006/relationships" id="257" r:id="Rc1aaa6b89b8e4665"/>
    <p:sldId xmlns:r="http://schemas.openxmlformats.org/officeDocument/2006/relationships" id="258" r:id="Rf4dc764c77574546"/>
    <p:sldId xmlns:r="http://schemas.openxmlformats.org/officeDocument/2006/relationships" id="259" r:id="Rf263aca40a51408b"/>
    <p:sldId xmlns:r="http://schemas.openxmlformats.org/officeDocument/2006/relationships" id="260" r:id="R225c992cc3e74c5f"/>
    <p:sldId xmlns:r="http://schemas.openxmlformats.org/officeDocument/2006/relationships" id="261" r:id="R0cd4dedca25e4fab"/>
    <p:sldId xmlns:r="http://schemas.openxmlformats.org/officeDocument/2006/relationships" id="262" r:id="R695f21957f6549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540e7168747be" /><Relationship Type="http://schemas.openxmlformats.org/officeDocument/2006/relationships/slide" Target="/ppt/slides/slide1.xml" Id="R4b1843419fc044d7" /><Relationship Type="http://schemas.openxmlformats.org/officeDocument/2006/relationships/slide" Target="/ppt/slides/slide2.xml" Id="Rc1aaa6b89b8e4665" /><Relationship Type="http://schemas.openxmlformats.org/officeDocument/2006/relationships/slide" Target="/ppt/slides/slide3.xml" Id="Rf4dc764c77574546" /><Relationship Type="http://schemas.openxmlformats.org/officeDocument/2006/relationships/slide" Target="/ppt/slides/slide4.xml" Id="Rf263aca40a51408b" /><Relationship Type="http://schemas.openxmlformats.org/officeDocument/2006/relationships/slide" Target="/ppt/slides/slide5.xml" Id="R225c992cc3e74c5f" /><Relationship Type="http://schemas.openxmlformats.org/officeDocument/2006/relationships/slide" Target="/ppt/slides/slide6.xml" Id="R0cd4dedca25e4fab" /><Relationship Type="http://schemas.openxmlformats.org/officeDocument/2006/relationships/slide" Target="/ppt/slides/slide7.xml" Id="R695f21957f6549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7ff5267384f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4a4be78ac4401" /><Relationship Type="http://schemas.openxmlformats.org/officeDocument/2006/relationships/theme" Target="/ppt/slideMasters/theme/theme1.xml" Id="R26df1d4ae74746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f4a4be78ac44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89d7b45f5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a9771429b4c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10b352ac544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f490b45ea4b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63259863340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89c24f13b47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390a39b7c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MAMBO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MAMBO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2 539 053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2 499 694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16 127 390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16 340 107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WOXEN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Woxen, Middelthuns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pwoxen@yahoo.com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990 658 307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