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93da2825d643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fd8dcd7f740ee"/>
  </p:sldMasterIdLst>
  <p:sldIdLst>
    <p:sldId xmlns:r="http://schemas.openxmlformats.org/officeDocument/2006/relationships" id="256" r:id="R49ad63ef073440cf"/>
    <p:sldId xmlns:r="http://schemas.openxmlformats.org/officeDocument/2006/relationships" id="257" r:id="R6817db6734714938"/>
    <p:sldId xmlns:r="http://schemas.openxmlformats.org/officeDocument/2006/relationships" id="258" r:id="R0cec743ab9d24396"/>
    <p:sldId xmlns:r="http://schemas.openxmlformats.org/officeDocument/2006/relationships" id="259" r:id="Rd1ea952acc8c40bf"/>
    <p:sldId xmlns:r="http://schemas.openxmlformats.org/officeDocument/2006/relationships" id="260" r:id="Rf43e8fae9dc744b7"/>
    <p:sldId xmlns:r="http://schemas.openxmlformats.org/officeDocument/2006/relationships" id="261" r:id="R5dc2e51ab2c24f7b"/>
    <p:sldId xmlns:r="http://schemas.openxmlformats.org/officeDocument/2006/relationships" id="262" r:id="R7d6b623513b147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fd8dcd7f740ee" /><Relationship Type="http://schemas.openxmlformats.org/officeDocument/2006/relationships/slide" Target="/ppt/slides/slide1.xml" Id="R49ad63ef073440cf" /><Relationship Type="http://schemas.openxmlformats.org/officeDocument/2006/relationships/slide" Target="/ppt/slides/slide2.xml" Id="R6817db6734714938" /><Relationship Type="http://schemas.openxmlformats.org/officeDocument/2006/relationships/slide" Target="/ppt/slides/slide3.xml" Id="R0cec743ab9d24396" /><Relationship Type="http://schemas.openxmlformats.org/officeDocument/2006/relationships/slide" Target="/ppt/slides/slide4.xml" Id="Rd1ea952acc8c40bf" /><Relationship Type="http://schemas.openxmlformats.org/officeDocument/2006/relationships/slide" Target="/ppt/slides/slide5.xml" Id="Rf43e8fae9dc744b7" /><Relationship Type="http://schemas.openxmlformats.org/officeDocument/2006/relationships/slide" Target="/ppt/slides/slide6.xml" Id="R5dc2e51ab2c24f7b" /><Relationship Type="http://schemas.openxmlformats.org/officeDocument/2006/relationships/slide" Target="/ppt/slides/slide7.xml" Id="R7d6b623513b147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4b91cfb9db47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25754d8ab4a15" /><Relationship Type="http://schemas.openxmlformats.org/officeDocument/2006/relationships/theme" Target="/ppt/slideMasters/theme/theme1.xml" Id="R87ee9f80bd6d4a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d25754d8ab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1adff757042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8a325d5634b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ceb3208a940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fbce8ad9e41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cb89e965041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5d2728e5e44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6f198aa7147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285 143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5 024 582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NORDKLEV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ANNIKA NORDKLEV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NORDKLEV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HARALD NORDKLEV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17D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MOA INVEST AS</a:t>
            </a:r>
          </a:p>
        </p:txBody>
      </p:sp>
    </p:spTree>
  </p:cSld>
  <p:clrMapOvr>
    <a:masterClrMapping xmlns:a="http://schemas.openxmlformats.org/drawingml/2006/main"/>
  </p:clrMapOvr>
</p:sld>
</file>