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5fe532806c45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41ff66359e4412"/>
  </p:sldMasterIdLst>
  <p:sldIdLst>
    <p:sldId xmlns:r="http://schemas.openxmlformats.org/officeDocument/2006/relationships" id="256" r:id="R677994d27d5b4be2"/>
    <p:sldId xmlns:r="http://schemas.openxmlformats.org/officeDocument/2006/relationships" id="257" r:id="R6ff169407bfa4c50"/>
    <p:sldId xmlns:r="http://schemas.openxmlformats.org/officeDocument/2006/relationships" id="258" r:id="R8eb13f970b4f427f"/>
    <p:sldId xmlns:r="http://schemas.openxmlformats.org/officeDocument/2006/relationships" id="259" r:id="Raff57560673f49d1"/>
    <p:sldId xmlns:r="http://schemas.openxmlformats.org/officeDocument/2006/relationships" id="260" r:id="Rd5607e3b0f7e42db"/>
    <p:sldId xmlns:r="http://schemas.openxmlformats.org/officeDocument/2006/relationships" id="261" r:id="Rc591e54ad4be493b"/>
    <p:sldId xmlns:r="http://schemas.openxmlformats.org/officeDocument/2006/relationships" id="262" r:id="Rd9cc21ee4b9a44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41ff66359e4412" /><Relationship Type="http://schemas.openxmlformats.org/officeDocument/2006/relationships/slide" Target="/ppt/slides/slide1.xml" Id="R677994d27d5b4be2" /><Relationship Type="http://schemas.openxmlformats.org/officeDocument/2006/relationships/slide" Target="/ppt/slides/slide2.xml" Id="R6ff169407bfa4c50" /><Relationship Type="http://schemas.openxmlformats.org/officeDocument/2006/relationships/slide" Target="/ppt/slides/slide3.xml" Id="R8eb13f970b4f427f" /><Relationship Type="http://schemas.openxmlformats.org/officeDocument/2006/relationships/slide" Target="/ppt/slides/slide4.xml" Id="Raff57560673f49d1" /><Relationship Type="http://schemas.openxmlformats.org/officeDocument/2006/relationships/slide" Target="/ppt/slides/slide5.xml" Id="Rd5607e3b0f7e42db" /><Relationship Type="http://schemas.openxmlformats.org/officeDocument/2006/relationships/slide" Target="/ppt/slides/slide6.xml" Id="Rc591e54ad4be493b" /><Relationship Type="http://schemas.openxmlformats.org/officeDocument/2006/relationships/slide" Target="/ppt/slides/slide7.xml" Id="Rd9cc21ee4b9a44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ecd5edf6aa4e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e323d7a0d4518" /><Relationship Type="http://schemas.openxmlformats.org/officeDocument/2006/relationships/theme" Target="/ppt/slideMasters/theme/theme1.xml" Id="Rd5470b73050d40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ce323d7a0d45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3a8278ddc4c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420fe5e2a42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50b8c9c774b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1a3cf407b4b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6b61b06e745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10d9066d74f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88534ded34e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VESTEGGEN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VESTEGGEN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VESTEGGEN AS ble etablert [år] og holder til i Åndalsnes.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VESTEGGEN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VESTEGGEN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VESTEGGEN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3 218 317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3 229 092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VESTEGGEN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 STEINAR HUSØY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VESTEGGEN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6300 Åndalsnes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990 622 809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VESTEGGEN AS</a:t>
            </a:r>
          </a:p>
        </p:txBody>
      </p:sp>
    </p:spTree>
  </p:cSld>
  <p:clrMapOvr>
    <a:masterClrMapping xmlns:a="http://schemas.openxmlformats.org/drawingml/2006/main"/>
  </p:clrMapOvr>
</p:sld>
</file>